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6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9" roundtripDataSignature="AMtx7miL7ePA14zTxyTFgnC4xTeeQkK5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customschemas.google.com/relationships/presentationmetadata" Target="metadata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" name="Google Shape;25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8913e8c2d4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8913e8c2d4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147E98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900" y="396250"/>
            <a:ext cx="2708403" cy="108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25175" y="170909"/>
            <a:ext cx="4666325" cy="307336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4"/>
          <p:cNvSpPr txBox="1"/>
          <p:nvPr>
            <p:ph type="ctrTitle"/>
          </p:nvPr>
        </p:nvSpPr>
        <p:spPr>
          <a:xfrm>
            <a:off x="4848000" y="3314075"/>
            <a:ext cx="3312900" cy="13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rmAutofit/>
          </a:bodyPr>
          <a:lstStyle>
            <a:lvl1pPr lvl="0" algn="jus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13" name="Google Shape;13;p14"/>
          <p:cNvSpPr txBox="1"/>
          <p:nvPr>
            <p:ph idx="1" type="subTitle"/>
          </p:nvPr>
        </p:nvSpPr>
        <p:spPr>
          <a:xfrm>
            <a:off x="633625" y="3390275"/>
            <a:ext cx="2798400" cy="13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 1">
  <p:cSld name="MAIN_POINT_1_1">
    <p:bg>
      <p:bgPr>
        <a:solidFill>
          <a:srgbClr val="405D99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3713" y="352440"/>
            <a:ext cx="1033272" cy="579641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5" name="Google Shape;55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 1 1">
  <p:cSld name="MAIN_POINT_1_1_1">
    <p:bg>
      <p:bgPr>
        <a:solidFill>
          <a:srgbClr val="D9384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3713" y="352440"/>
            <a:ext cx="1033272" cy="57964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2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9" name="Google Shape;59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_1">
    <p:bg>
      <p:bgPr>
        <a:solidFill>
          <a:srgbClr val="147E98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5"/>
          <p:cNvSpPr txBox="1"/>
          <p:nvPr>
            <p:ph idx="1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Char char="－"/>
              <a:defRPr>
                <a:solidFill>
                  <a:srgbClr val="FFFFFF"/>
                </a:solidFill>
              </a:defRPr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﹣"/>
              <a:defRPr>
                <a:solidFill>
                  <a:srgbClr val="FFFFFF"/>
                </a:solidFill>
              </a:defRPr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-"/>
              <a:defRPr>
                <a:solidFill>
                  <a:srgbClr val="FFFFFF"/>
                </a:solidFill>
              </a:defRPr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-"/>
              <a:defRPr>
                <a:solidFill>
                  <a:srgbClr val="FFFFFF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-"/>
              <a:defRPr>
                <a:solidFill>
                  <a:srgbClr val="FFFFFF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-"/>
              <a:defRPr>
                <a:solidFill>
                  <a:srgbClr val="FFFFFF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-"/>
              <a:defRPr>
                <a:solidFill>
                  <a:srgbClr val="FFFFFF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-"/>
              <a:defRPr>
                <a:solidFill>
                  <a:srgbClr val="FFFFFF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-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2" name="Google Shape;62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3" name="Google Shape;63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1931" y="1310525"/>
            <a:ext cx="3807901" cy="250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 1">
  <p:cSld name="SECTION_TITLE_AND_DESCRIPTION_1_1">
    <p:bg>
      <p:bgPr>
        <a:solidFill>
          <a:srgbClr val="147E98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6"/>
          <p:cNvSpPr txBox="1"/>
          <p:nvPr>
            <p:ph idx="1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－"/>
              <a:defRPr/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﹣"/>
              <a:defRPr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  <a:defRPr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9pPr>
          </a:lstStyle>
          <a:p/>
        </p:txBody>
      </p:sp>
      <p:sp>
        <p:nvSpPr>
          <p:cNvPr id="67" name="Google Shape;67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" name="Google Shape;68;p2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9" name="Google Shape;69;p26"/>
          <p:cNvSpPr txBox="1"/>
          <p:nvPr>
            <p:ph idx="2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</a:lstStyle>
          <a:p/>
        </p:txBody>
      </p:sp>
      <p:sp>
        <p:nvSpPr>
          <p:cNvPr id="72" name="Google Shape;72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3" name="Google Shape;73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58100" y="266775"/>
            <a:ext cx="1224499" cy="693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6" name="Google Shape;76;p28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92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－"/>
              <a:defRPr/>
            </a:lvl1pPr>
            <a:lvl2pPr indent="-3429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﹣"/>
              <a:defRPr/>
            </a:lvl2pPr>
            <a:lvl3pPr indent="-3302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  <a:defRPr/>
            </a:lvl3pPr>
            <a:lvl4pPr indent="-3302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9pPr>
          </a:lstStyle>
          <a:p/>
        </p:txBody>
      </p:sp>
      <p:sp>
        <p:nvSpPr>
          <p:cNvPr id="77" name="Google Shape;77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8" name="Google Shape;78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58100" y="266775"/>
            <a:ext cx="1224499" cy="693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147E98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g28913e8c2d4_0_10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900" y="396250"/>
            <a:ext cx="2708403" cy="108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28913e8c2d4_0_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5175" y="170909"/>
            <a:ext cx="4666325" cy="3073367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g28913e8c2d4_0_102"/>
          <p:cNvSpPr txBox="1"/>
          <p:nvPr>
            <p:ph type="ctrTitle"/>
          </p:nvPr>
        </p:nvSpPr>
        <p:spPr>
          <a:xfrm>
            <a:off x="4848000" y="3314075"/>
            <a:ext cx="3312900" cy="13989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rmAutofit/>
          </a:bodyPr>
          <a:lstStyle>
            <a:lvl1pPr lvl="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1" name="Google Shape;91;g28913e8c2d4_0_102"/>
          <p:cNvSpPr txBox="1"/>
          <p:nvPr>
            <p:ph idx="1" type="subTitle"/>
          </p:nvPr>
        </p:nvSpPr>
        <p:spPr>
          <a:xfrm>
            <a:off x="633625" y="3390275"/>
            <a:ext cx="2798400" cy="139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2" name="Google Shape;92;g28913e8c2d4_0_10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8913e8c2d4_0_10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5" name="Google Shape;95;g28913e8c2d4_0_10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/>
          <p:nvPr>
            <p:ph type="title"/>
          </p:nvPr>
        </p:nvSpPr>
        <p:spPr>
          <a:xfrm>
            <a:off x="311700" y="486100"/>
            <a:ext cx="7381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7E98"/>
              </a:buClr>
              <a:buSzPts val="1900"/>
              <a:buChar char="－"/>
              <a:defRPr>
                <a:solidFill>
                  <a:srgbClr val="363636"/>
                </a:solidFill>
              </a:defRPr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7E98"/>
              </a:buClr>
              <a:buSzPts val="1800"/>
              <a:buChar char="－"/>
              <a:defRPr>
                <a:solidFill>
                  <a:srgbClr val="363636"/>
                </a:solidFill>
              </a:defRPr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7E98"/>
              </a:buClr>
              <a:buSzPts val="1600"/>
              <a:buChar char="－"/>
              <a:defRPr>
                <a:solidFill>
                  <a:srgbClr val="363636"/>
                </a:solidFill>
              </a:defRPr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7E98"/>
              </a:buClr>
              <a:buSzPts val="1600"/>
              <a:buChar char="－"/>
              <a:defRPr>
                <a:solidFill>
                  <a:srgbClr val="363636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7E98"/>
              </a:buClr>
              <a:buSzPts val="1400"/>
              <a:buChar char="－"/>
              <a:defRPr>
                <a:solidFill>
                  <a:srgbClr val="363636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7E98"/>
              </a:buClr>
              <a:buSzPts val="1400"/>
              <a:buChar char="－"/>
              <a:defRPr>
                <a:solidFill>
                  <a:srgbClr val="363636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7E98"/>
              </a:buClr>
              <a:buSzPts val="1400"/>
              <a:buChar char="－"/>
              <a:defRPr>
                <a:solidFill>
                  <a:srgbClr val="363636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－"/>
              <a:defRPr>
                <a:solidFill>
                  <a:srgbClr val="363636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7E98"/>
              </a:buClr>
              <a:buSzPts val="1400"/>
              <a:buChar char="－"/>
              <a:defRPr>
                <a:solidFill>
                  <a:srgbClr val="363636"/>
                </a:solidFill>
              </a:defRPr>
            </a:lvl9pPr>
          </a:lstStyle>
          <a:p/>
        </p:txBody>
      </p:sp>
      <p:sp>
        <p:nvSpPr>
          <p:cNvPr id="18" name="Google Shape;1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" name="Google Shape;19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58100" y="266775"/>
            <a:ext cx="1224499" cy="693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8913e8c2d4_0_111"/>
          <p:cNvSpPr txBox="1"/>
          <p:nvPr>
            <p:ph type="title"/>
          </p:nvPr>
        </p:nvSpPr>
        <p:spPr>
          <a:xfrm>
            <a:off x="311700" y="486100"/>
            <a:ext cx="73815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8" name="Google Shape;98;g28913e8c2d4_0_1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147E98"/>
              </a:buClr>
              <a:buSzPts val="1900"/>
              <a:buChar char="－"/>
              <a:defRPr>
                <a:solidFill>
                  <a:srgbClr val="363636"/>
                </a:solidFill>
              </a:defRPr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147E98"/>
              </a:buClr>
              <a:buSzPts val="1800"/>
              <a:buChar char="－"/>
              <a:defRPr>
                <a:solidFill>
                  <a:srgbClr val="363636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rgbClr val="147E98"/>
              </a:buClr>
              <a:buSzPts val="1600"/>
              <a:buChar char="－"/>
              <a:defRPr>
                <a:solidFill>
                  <a:srgbClr val="363636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rgbClr val="147E98"/>
              </a:buClr>
              <a:buSzPts val="1600"/>
              <a:buChar char="－"/>
              <a:defRPr>
                <a:solidFill>
                  <a:srgbClr val="363636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147E98"/>
              </a:buClr>
              <a:buSzPts val="1400"/>
              <a:buChar char="－"/>
              <a:defRPr>
                <a:solidFill>
                  <a:srgbClr val="363636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147E98"/>
              </a:buClr>
              <a:buSzPts val="1400"/>
              <a:buChar char="－"/>
              <a:defRPr>
                <a:solidFill>
                  <a:srgbClr val="363636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147E98"/>
              </a:buClr>
              <a:buSzPts val="1400"/>
              <a:buChar char="－"/>
              <a:defRPr>
                <a:solidFill>
                  <a:srgbClr val="363636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－"/>
              <a:defRPr>
                <a:solidFill>
                  <a:srgbClr val="363636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147E98"/>
              </a:buClr>
              <a:buSzPts val="1400"/>
              <a:buChar char="－"/>
              <a:defRPr>
                <a:solidFill>
                  <a:srgbClr val="363636"/>
                </a:solidFill>
              </a:defRPr>
            </a:lvl9pPr>
          </a:lstStyle>
          <a:p/>
        </p:txBody>
      </p:sp>
      <p:sp>
        <p:nvSpPr>
          <p:cNvPr id="99" name="Google Shape;99;g28913e8c2d4_0_1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0" name="Google Shape;100;g28913e8c2d4_0_1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58100" y="266775"/>
            <a:ext cx="1224499" cy="693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8913e8c2d4_0_11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－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﹣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9pPr>
          </a:lstStyle>
          <a:p/>
        </p:txBody>
      </p:sp>
      <p:sp>
        <p:nvSpPr>
          <p:cNvPr id="103" name="Google Shape;103;g28913e8c2d4_0_11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－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﹣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9pPr>
          </a:lstStyle>
          <a:p/>
        </p:txBody>
      </p:sp>
      <p:sp>
        <p:nvSpPr>
          <p:cNvPr id="104" name="Google Shape;104;g28913e8c2d4_0_1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5" name="Google Shape;105;g28913e8c2d4_0_1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58100" y="266775"/>
            <a:ext cx="1224499" cy="69387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g28913e8c2d4_0_116"/>
          <p:cNvSpPr txBox="1"/>
          <p:nvPr>
            <p:ph type="title"/>
          </p:nvPr>
        </p:nvSpPr>
        <p:spPr>
          <a:xfrm>
            <a:off x="311700" y="486100"/>
            <a:ext cx="73815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8913e8c2d4_0_1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9" name="Google Shape;109;g28913e8c2d4_0_1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58100" y="266775"/>
            <a:ext cx="1224499" cy="69387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g28913e8c2d4_0_122"/>
          <p:cNvSpPr txBox="1"/>
          <p:nvPr>
            <p:ph type="title"/>
          </p:nvPr>
        </p:nvSpPr>
        <p:spPr>
          <a:xfrm>
            <a:off x="311700" y="486100"/>
            <a:ext cx="73815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8913e8c2d4_0_12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－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﹣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9pPr>
          </a:lstStyle>
          <a:p/>
        </p:txBody>
      </p:sp>
      <p:sp>
        <p:nvSpPr>
          <p:cNvPr id="113" name="Google Shape;113;g28913e8c2d4_0_1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4" name="Google Shape;114;g28913e8c2d4_0_1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58100" y="266775"/>
            <a:ext cx="1224499" cy="69387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g28913e8c2d4_0_126"/>
          <p:cNvSpPr txBox="1"/>
          <p:nvPr>
            <p:ph type="title"/>
          </p:nvPr>
        </p:nvSpPr>
        <p:spPr>
          <a:xfrm>
            <a:off x="311700" y="486100"/>
            <a:ext cx="73815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AB5592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g28913e8c2d4_0_1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53713" y="352440"/>
            <a:ext cx="1033272" cy="57964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g28913e8c2d4_0_13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9" name="Google Shape;119;g28913e8c2d4_0_1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_POINT_1">
    <p:bg>
      <p:bgPr>
        <a:solidFill>
          <a:srgbClr val="147E98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g28913e8c2d4_0_1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53713" y="352440"/>
            <a:ext cx="1033272" cy="57964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g28913e8c2d4_0_13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23" name="Google Shape;123;g28913e8c2d4_0_1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 1">
  <p:cSld name="MAIN_POINT_1_1">
    <p:bg>
      <p:bgPr>
        <a:solidFill>
          <a:srgbClr val="405D99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g28913e8c2d4_0_1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53713" y="352440"/>
            <a:ext cx="1033272" cy="57964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g28913e8c2d4_0_13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27" name="Google Shape;127;g28913e8c2d4_0_1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 1 1">
  <p:cSld name="MAIN_POINT_1_1_1">
    <p:bg>
      <p:bgPr>
        <a:solidFill>
          <a:srgbClr val="D93842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g28913e8c2d4_0_1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53713" y="352440"/>
            <a:ext cx="1033272" cy="57964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28913e8c2d4_0_14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1" name="Google Shape;131;g28913e8c2d4_0_1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_1">
    <p:bg>
      <p:bgPr>
        <a:solidFill>
          <a:srgbClr val="147E98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8913e8c2d4_0_147"/>
          <p:cNvSpPr txBox="1"/>
          <p:nvPr>
            <p:ph idx="1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Char char="－"/>
              <a:defRPr>
                <a:solidFill>
                  <a:srgbClr val="FFFFFF"/>
                </a:solidFill>
              </a:defRPr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﹣"/>
              <a:defRPr>
                <a:solidFill>
                  <a:srgbClr val="FFFFFF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-"/>
              <a:defRPr>
                <a:solidFill>
                  <a:srgbClr val="FFFFFF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-"/>
              <a:defRPr>
                <a:solidFill>
                  <a:srgbClr val="FFFFFF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-"/>
              <a:defRPr>
                <a:solidFill>
                  <a:srgbClr val="FFFFFF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-"/>
              <a:defRPr>
                <a:solidFill>
                  <a:srgbClr val="FFFFFF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-"/>
              <a:defRPr>
                <a:solidFill>
                  <a:srgbClr val="FFFFFF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-"/>
              <a:defRPr>
                <a:solidFill>
                  <a:srgbClr val="FFFFFF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-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34" name="Google Shape;134;g28913e8c2d4_0_1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5" name="Google Shape;135;g28913e8c2d4_0_1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1931" y="1310525"/>
            <a:ext cx="3807901" cy="250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 2">
  <p:cSld name="SECTION_TITLE_AND_DESCRIPTION_1_2">
    <p:bg>
      <p:bgPr>
        <a:solidFill>
          <a:srgbClr val="147E98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g28913e8c2d4_0_1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68675" y="3896650"/>
            <a:ext cx="2708403" cy="1083374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28913e8c2d4_0_151"/>
          <p:cNvSpPr txBox="1"/>
          <p:nvPr>
            <p:ph idx="1" type="body"/>
          </p:nvPr>
        </p:nvSpPr>
        <p:spPr>
          <a:xfrm>
            <a:off x="4939500" y="2690250"/>
            <a:ext cx="3837000" cy="172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Char char="－"/>
              <a:defRPr>
                <a:solidFill>
                  <a:srgbClr val="FFFFFF"/>
                </a:solidFill>
              </a:defRPr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﹣"/>
              <a:defRPr>
                <a:solidFill>
                  <a:srgbClr val="FFFFFF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-"/>
              <a:defRPr>
                <a:solidFill>
                  <a:srgbClr val="FFFFFF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-"/>
              <a:defRPr>
                <a:solidFill>
                  <a:srgbClr val="FFFFFF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-"/>
              <a:defRPr>
                <a:solidFill>
                  <a:srgbClr val="FFFFFF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-"/>
              <a:defRPr>
                <a:solidFill>
                  <a:srgbClr val="FFFFFF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-"/>
              <a:defRPr>
                <a:solidFill>
                  <a:srgbClr val="FFFFFF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-"/>
              <a:defRPr>
                <a:solidFill>
                  <a:srgbClr val="FFFFFF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-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39" name="Google Shape;139;g28913e8c2d4_0_1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0" name="Google Shape;140;g28913e8c2d4_0_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931" y="1005725"/>
            <a:ext cx="3807901" cy="250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28913e8c2d4_0_151"/>
          <p:cNvSpPr txBox="1"/>
          <p:nvPr>
            <p:ph type="title"/>
          </p:nvPr>
        </p:nvSpPr>
        <p:spPr>
          <a:xfrm>
            <a:off x="5136150" y="771825"/>
            <a:ext cx="3443700" cy="122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 2">
  <p:cSld name="SECTION_TITLE_AND_DESCRIPTION_1_2">
    <p:bg>
      <p:bgPr>
        <a:solidFill>
          <a:srgbClr val="147E98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68675" y="3896650"/>
            <a:ext cx="2708403" cy="108337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6"/>
          <p:cNvSpPr txBox="1"/>
          <p:nvPr>
            <p:ph idx="1" type="body"/>
          </p:nvPr>
        </p:nvSpPr>
        <p:spPr>
          <a:xfrm>
            <a:off x="4939500" y="2690250"/>
            <a:ext cx="3837000" cy="17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Char char="－"/>
              <a:defRPr>
                <a:solidFill>
                  <a:srgbClr val="FFFFFF"/>
                </a:solidFill>
              </a:defRPr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﹣"/>
              <a:defRPr>
                <a:solidFill>
                  <a:srgbClr val="FFFFFF"/>
                </a:solidFill>
              </a:defRPr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-"/>
              <a:defRPr>
                <a:solidFill>
                  <a:srgbClr val="FFFFFF"/>
                </a:solidFill>
              </a:defRPr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-"/>
              <a:defRPr>
                <a:solidFill>
                  <a:srgbClr val="FFFFFF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-"/>
              <a:defRPr>
                <a:solidFill>
                  <a:srgbClr val="FFFFFF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-"/>
              <a:defRPr>
                <a:solidFill>
                  <a:srgbClr val="FFFFFF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-"/>
              <a:defRPr>
                <a:solidFill>
                  <a:srgbClr val="FFFFFF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-"/>
              <a:defRPr>
                <a:solidFill>
                  <a:srgbClr val="FFFFFF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-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3" name="Google Shape;2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" name="Google Shape;2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1931" y="1005725"/>
            <a:ext cx="3807901" cy="250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6"/>
          <p:cNvSpPr txBox="1"/>
          <p:nvPr>
            <p:ph type="title"/>
          </p:nvPr>
        </p:nvSpPr>
        <p:spPr>
          <a:xfrm>
            <a:off x="5136150" y="771825"/>
            <a:ext cx="3443700" cy="122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 1">
  <p:cSld name="SECTION_TITLE_AND_DESCRIPTION_1_1">
    <p:bg>
      <p:bgPr>
        <a:solidFill>
          <a:srgbClr val="147E98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8913e8c2d4_0_15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28913e8c2d4_0_157"/>
          <p:cNvSpPr txBox="1"/>
          <p:nvPr>
            <p:ph idx="1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－"/>
              <a:defRPr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﹣"/>
              <a:defRPr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9pPr>
          </a:lstStyle>
          <a:p/>
        </p:txBody>
      </p:sp>
      <p:sp>
        <p:nvSpPr>
          <p:cNvPr id="145" name="Google Shape;145;g28913e8c2d4_0_1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6" name="Google Shape;146;g28913e8c2d4_0_15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7" name="Google Shape;147;g28913e8c2d4_0_157"/>
          <p:cNvSpPr txBox="1"/>
          <p:nvPr>
            <p:ph idx="2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8913e8c2d4_0_16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</a:lstStyle>
          <a:p/>
        </p:txBody>
      </p:sp>
      <p:sp>
        <p:nvSpPr>
          <p:cNvPr id="150" name="Google Shape;150;g28913e8c2d4_0_16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1" name="Google Shape;151;g28913e8c2d4_0_16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58100" y="266775"/>
            <a:ext cx="1224499" cy="693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8913e8c2d4_0_167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4" name="Google Shape;154;g28913e8c2d4_0_167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9250" lvl="0" marL="457200" rtl="0" algn="ctr">
              <a:spcBef>
                <a:spcPts val="0"/>
              </a:spcBef>
              <a:spcAft>
                <a:spcPts val="0"/>
              </a:spcAft>
              <a:buSzPts val="1900"/>
              <a:buChar char="－"/>
              <a:defRPr/>
            </a:lvl1pPr>
            <a:lvl2pPr indent="-342900" lvl="1" marL="914400" rtl="0" algn="ctr">
              <a:spcBef>
                <a:spcPts val="0"/>
              </a:spcBef>
              <a:spcAft>
                <a:spcPts val="0"/>
              </a:spcAft>
              <a:buSzPts val="1800"/>
              <a:buChar char="﹣"/>
              <a:defRPr/>
            </a:lvl2pPr>
            <a:lvl3pPr indent="-330200" lvl="2" marL="1371600" rtl="0" algn="ctr">
              <a:spcBef>
                <a:spcPts val="0"/>
              </a:spcBef>
              <a:spcAft>
                <a:spcPts val="0"/>
              </a:spcAft>
              <a:buSzPts val="1600"/>
              <a:buChar char="-"/>
              <a:defRPr/>
            </a:lvl3pPr>
            <a:lvl4pPr indent="-330200" lvl="3" marL="1828800" rtl="0" algn="ctr">
              <a:spcBef>
                <a:spcPts val="0"/>
              </a:spcBef>
              <a:spcAft>
                <a:spcPts val="0"/>
              </a:spcAft>
              <a:buSzPts val="1600"/>
              <a:buChar char="-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9pPr>
          </a:lstStyle>
          <a:p/>
        </p:txBody>
      </p:sp>
      <p:sp>
        <p:nvSpPr>
          <p:cNvPr id="155" name="Google Shape;155;g28913e8c2d4_0_16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6" name="Google Shape;156;g28913e8c2d4_0_16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58100" y="266775"/>
            <a:ext cx="1224499" cy="693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8913e8c2d4_0_17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8913e8c2d4_0_1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8" name="Google Shape;2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－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﹣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9pPr>
          </a:lstStyle>
          <a:p/>
        </p:txBody>
      </p:sp>
      <p:sp>
        <p:nvSpPr>
          <p:cNvPr id="31" name="Google Shape;31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－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﹣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9pPr>
          </a:lstStyle>
          <a:p/>
        </p:txBody>
      </p:sp>
      <p:sp>
        <p:nvSpPr>
          <p:cNvPr id="32" name="Google Shape;3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3" name="Google Shape;33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58100" y="266775"/>
            <a:ext cx="1224499" cy="693874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8"/>
          <p:cNvSpPr txBox="1"/>
          <p:nvPr>
            <p:ph type="title"/>
          </p:nvPr>
        </p:nvSpPr>
        <p:spPr>
          <a:xfrm>
            <a:off x="311700" y="486100"/>
            <a:ext cx="7381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7" name="Google Shape;37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58100" y="266775"/>
            <a:ext cx="1224499" cy="693874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19"/>
          <p:cNvSpPr txBox="1"/>
          <p:nvPr>
            <p:ph type="title"/>
          </p:nvPr>
        </p:nvSpPr>
        <p:spPr>
          <a:xfrm>
            <a:off x="311700" y="486100"/>
            <a:ext cx="7381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－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﹣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9pPr>
          </a:lstStyle>
          <a:p/>
        </p:txBody>
      </p:sp>
      <p:sp>
        <p:nvSpPr>
          <p:cNvPr id="41" name="Google Shape;41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2" name="Google Shape;42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58100" y="266775"/>
            <a:ext cx="1224499" cy="693874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0"/>
          <p:cNvSpPr txBox="1"/>
          <p:nvPr>
            <p:ph type="title"/>
          </p:nvPr>
        </p:nvSpPr>
        <p:spPr>
          <a:xfrm>
            <a:off x="311700" y="486100"/>
            <a:ext cx="7381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AB559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3713" y="352440"/>
            <a:ext cx="1033272" cy="579641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2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7" name="Google Shape;4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_POINT_1">
    <p:bg>
      <p:bgPr>
        <a:solidFill>
          <a:srgbClr val="147E98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3713" y="352440"/>
            <a:ext cx="1033272" cy="579641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2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1" name="Google Shape;51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47E98"/>
              </a:buClr>
              <a:buSzPts val="2800"/>
              <a:buFont typeface="Calibri"/>
              <a:buNone/>
              <a:defRPr b="1" i="0" sz="2800" u="none" cap="none" strike="noStrike">
                <a:solidFill>
                  <a:srgbClr val="147E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－"/>
              <a:defRPr b="0" i="0" sz="1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﹣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-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-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-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-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-"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8913e8c2d4_0_9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47E98"/>
              </a:buClr>
              <a:buSzPts val="2800"/>
              <a:buFont typeface="Calibri"/>
              <a:buNone/>
              <a:defRPr b="1" sz="2800">
                <a:solidFill>
                  <a:srgbClr val="147E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5" name="Google Shape;85;g28913e8c2d4_0_9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92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－"/>
              <a:defRPr sz="1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﹣"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  <a:def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  <a:def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-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-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-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-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-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g28913e8c2d4_0_9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vatek.ee" TargetMode="External"/><Relationship Id="rId4" Type="http://schemas.openxmlformats.org/officeDocument/2006/relationships/hyperlink" Target="mailto:ott@vatek.ee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Relationship Id="rId4" Type="http://schemas.openxmlformats.org/officeDocument/2006/relationships/hyperlink" Target="https://inimareng.ee/et/hairitus-ohusaaste-ja-murareostuse-tottu/" TargetMode="External"/><Relationship Id="rId5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vatek.ee" TargetMode="External"/><Relationship Id="rId4" Type="http://schemas.openxmlformats.org/officeDocument/2006/relationships/hyperlink" Target="mailto:ott@vatek.ee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hyperlink" Target="https://inimareng.ee/et/ruumiplaneerimine-ja-vaimne-heaolu-kuidas-linnastunud-keskkonnas-sotsiaalset-eraldatust-ja-uksildust-vahendada/#d%E2%80%99Hombres,%20B.,%20Barjakov%C3%A1,%20M.,%20Schnepf,%20S.%20V.%202021.%20Loneliness%20and%20social%20isolation:%20An%20unequally%20shared%20burden%20in%20Europe.%20IZA%20Institute%20of%20Labour%20Economics.%20https://docs.iza.org/dp14245.pdf.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inimareng.ee/et/hairitus-ohusaaste-ja-murareostuse-tottu/" TargetMode="External"/><Relationship Id="rId4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jp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"/>
          <p:cNvSpPr txBox="1"/>
          <p:nvPr>
            <p:ph type="ctrTitle"/>
          </p:nvPr>
        </p:nvSpPr>
        <p:spPr>
          <a:xfrm>
            <a:off x="4848000" y="3314075"/>
            <a:ext cx="3312900" cy="139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0" spcFirstLastPara="1" rIns="0" wrap="square" tIns="91425">
            <a:normAutofit/>
          </a:bodyPr>
          <a:lstStyle/>
          <a:p>
            <a:pPr indent="0" lvl="0" marL="0" rtl="0" algn="jus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sz="4300"/>
              <a:t>Liikuvus on </a:t>
            </a:r>
            <a:endParaRPr sz="4300"/>
          </a:p>
          <a:p>
            <a:pPr indent="0" lvl="0" marL="0" rtl="0" algn="jus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sz="4300"/>
              <a:t>vaimne tervis</a:t>
            </a:r>
            <a:endParaRPr sz="4300"/>
          </a:p>
        </p:txBody>
      </p:sp>
      <p:sp>
        <p:nvSpPr>
          <p:cNvPr id="166" name="Google Shape;166;p1"/>
          <p:cNvSpPr txBox="1"/>
          <p:nvPr>
            <p:ph idx="1" type="subTitle"/>
          </p:nvPr>
        </p:nvSpPr>
        <p:spPr>
          <a:xfrm>
            <a:off x="938425" y="3390275"/>
            <a:ext cx="2521200" cy="13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100"/>
              <a:t>Ott Oja</a:t>
            </a:r>
            <a:endParaRPr sz="21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100"/>
              <a:t>VATEK tegevjuht</a:t>
            </a:r>
            <a:endParaRPr sz="21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100" u="sng">
                <a:solidFill>
                  <a:schemeClr val="hlink"/>
                </a:solidFill>
                <a:hlinkClick r:id="rId3"/>
              </a:rPr>
              <a:t>www.vatek.ee</a:t>
            </a:r>
            <a:endParaRPr sz="21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100" u="sng">
                <a:solidFill>
                  <a:schemeClr val="hlink"/>
                </a:solidFill>
                <a:hlinkClick r:id="rId4"/>
              </a:rPr>
              <a:t>ott@vatek.ee</a:t>
            </a:r>
            <a:endParaRPr sz="2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0"/>
          <p:cNvSpPr txBox="1"/>
          <p:nvPr>
            <p:ph type="title"/>
          </p:nvPr>
        </p:nvSpPr>
        <p:spPr>
          <a:xfrm>
            <a:off x="311700" y="486100"/>
            <a:ext cx="3698100" cy="125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Müra- ja õhureostus tuleb peamiselt liiklusest</a:t>
            </a:r>
            <a:endParaRPr/>
          </a:p>
        </p:txBody>
      </p:sp>
      <p:pic>
        <p:nvPicPr>
          <p:cNvPr id="239" name="Google Shape;239;p10"/>
          <p:cNvPicPr preferRelativeResize="0"/>
          <p:nvPr/>
        </p:nvPicPr>
        <p:blipFill rotWithShape="1">
          <a:blip r:embed="rId3">
            <a:alphaModFix/>
          </a:blip>
          <a:srcRect b="0" l="0" r="0" t="52843"/>
          <a:stretch/>
        </p:blipFill>
        <p:spPr>
          <a:xfrm>
            <a:off x="3646075" y="3080324"/>
            <a:ext cx="5547599" cy="18685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0"/>
          <p:cNvSpPr txBox="1"/>
          <p:nvPr>
            <p:ph idx="1" type="body"/>
          </p:nvPr>
        </p:nvSpPr>
        <p:spPr>
          <a:xfrm>
            <a:off x="7714000" y="4787313"/>
            <a:ext cx="1299900" cy="4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sz="1200"/>
              <a:t>Joonis: </a:t>
            </a:r>
            <a:r>
              <a:rPr lang="en" sz="1200" u="sng">
                <a:solidFill>
                  <a:schemeClr val="hlink"/>
                </a:solidFill>
                <a:hlinkClick r:id="rId4"/>
              </a:rPr>
              <a:t>EIA 2023</a:t>
            </a:r>
            <a:endParaRPr sz="1200"/>
          </a:p>
        </p:txBody>
      </p:sp>
      <p:pic>
        <p:nvPicPr>
          <p:cNvPr id="241" name="Google Shape;241;p10"/>
          <p:cNvPicPr preferRelativeResize="0"/>
          <p:nvPr/>
        </p:nvPicPr>
        <p:blipFill rotWithShape="1">
          <a:blip r:embed="rId3">
            <a:alphaModFix/>
          </a:blip>
          <a:srcRect b="90238" l="18418" r="11966" t="0"/>
          <a:stretch/>
        </p:blipFill>
        <p:spPr>
          <a:xfrm>
            <a:off x="3982050" y="4750900"/>
            <a:ext cx="3861950" cy="38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0"/>
          <p:cNvPicPr preferRelativeResize="0"/>
          <p:nvPr/>
        </p:nvPicPr>
        <p:blipFill rotWithShape="1">
          <a:blip r:embed="rId5">
            <a:alphaModFix/>
          </a:blip>
          <a:srcRect b="8599" l="0" r="0" t="0"/>
          <a:stretch/>
        </p:blipFill>
        <p:spPr>
          <a:xfrm>
            <a:off x="4009750" y="0"/>
            <a:ext cx="5134250" cy="3030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3" name="Google Shape;243;p10"/>
          <p:cNvCxnSpPr/>
          <p:nvPr/>
        </p:nvCxnSpPr>
        <p:spPr>
          <a:xfrm>
            <a:off x="3186550" y="4185300"/>
            <a:ext cx="5974800" cy="0"/>
          </a:xfrm>
          <a:prstGeom prst="straightConnector1">
            <a:avLst/>
          </a:prstGeom>
          <a:noFill/>
          <a:ln cap="flat" cmpd="sng" w="28575">
            <a:solidFill>
              <a:srgbClr val="AB559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4" name="Google Shape;244;p10"/>
          <p:cNvSpPr txBox="1"/>
          <p:nvPr>
            <p:ph type="title"/>
          </p:nvPr>
        </p:nvSpPr>
        <p:spPr>
          <a:xfrm>
            <a:off x="3671450" y="3030675"/>
            <a:ext cx="5472600" cy="28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45720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ct val="253968"/>
              <a:buNone/>
            </a:pPr>
            <a:r>
              <a:rPr lang="en" sz="1400"/>
              <a:t>Lämmastikdioksiidi tase õhus</a:t>
            </a:r>
            <a:r>
              <a:rPr b="0" lang="en" sz="1400"/>
              <a:t> (eelkõige mootori heitgaasidest)</a:t>
            </a:r>
            <a:endParaRPr sz="1400"/>
          </a:p>
        </p:txBody>
      </p:sp>
      <p:sp>
        <p:nvSpPr>
          <p:cNvPr id="245" name="Google Shape;245;p10"/>
          <p:cNvSpPr txBox="1"/>
          <p:nvPr>
            <p:ph type="title"/>
          </p:nvPr>
        </p:nvSpPr>
        <p:spPr>
          <a:xfrm>
            <a:off x="2854025" y="3484400"/>
            <a:ext cx="1050600" cy="76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57150" rt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lang="en" sz="1400">
                <a:solidFill>
                  <a:srgbClr val="AB5592"/>
                </a:solidFill>
              </a:rPr>
              <a:t>WHO juhiste</a:t>
            </a:r>
            <a:endParaRPr b="0" sz="1400">
              <a:solidFill>
                <a:srgbClr val="AB5592"/>
              </a:solidFill>
            </a:endParaRPr>
          </a:p>
          <a:p>
            <a:pPr indent="0" lvl="0" marL="57150" rt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lang="en" sz="1400">
                <a:solidFill>
                  <a:srgbClr val="AB5592"/>
                </a:solidFill>
              </a:rPr>
              <a:t>piirmäär</a:t>
            </a:r>
            <a:endParaRPr b="0" sz="1400">
              <a:solidFill>
                <a:srgbClr val="AB5592"/>
              </a:solidFill>
            </a:endParaRPr>
          </a:p>
        </p:txBody>
      </p:sp>
      <p:sp>
        <p:nvSpPr>
          <p:cNvPr id="246" name="Google Shape;246;p10"/>
          <p:cNvSpPr txBox="1"/>
          <p:nvPr>
            <p:ph idx="1" type="body"/>
          </p:nvPr>
        </p:nvSpPr>
        <p:spPr>
          <a:xfrm>
            <a:off x="7256325" y="79100"/>
            <a:ext cx="1846500" cy="4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sz="1200"/>
              <a:t>Kuvatõmmis: Maa-amet</a:t>
            </a:r>
            <a:endParaRPr sz="1200"/>
          </a:p>
        </p:txBody>
      </p:sp>
      <p:sp>
        <p:nvSpPr>
          <p:cNvPr id="247" name="Google Shape;247;p10"/>
          <p:cNvSpPr txBox="1"/>
          <p:nvPr>
            <p:ph idx="1" type="body"/>
          </p:nvPr>
        </p:nvSpPr>
        <p:spPr>
          <a:xfrm>
            <a:off x="311700" y="1840900"/>
            <a:ext cx="3239400" cy="31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92100" lvl="0" marL="31432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Eriti tugevalt mõjutab see laste tervist</a:t>
            </a:r>
            <a:endParaRPr/>
          </a:p>
          <a:p>
            <a:pPr indent="-292100" lvl="0" marL="31432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Paljud Tallinna koolid ja lasteaiad asuvad tervist kahjustavas piirkonnas</a:t>
            </a:r>
            <a:endParaRPr/>
          </a:p>
          <a:p>
            <a:pPr indent="-292100" lvl="0" marL="31432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Põhjustab depressiooni ja ärevust, vähendab õpivõimet ja intelligentsust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1"/>
          <p:cNvSpPr txBox="1"/>
          <p:nvPr>
            <p:ph type="title"/>
          </p:nvPr>
        </p:nvSpPr>
        <p:spPr>
          <a:xfrm>
            <a:off x="311700" y="486100"/>
            <a:ext cx="7381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Mida teha?</a:t>
            </a:r>
            <a:endParaRPr/>
          </a:p>
        </p:txBody>
      </p:sp>
      <p:sp>
        <p:nvSpPr>
          <p:cNvPr id="253" name="Google Shape;253;p11"/>
          <p:cNvSpPr txBox="1"/>
          <p:nvPr>
            <p:ph idx="1" type="body"/>
          </p:nvPr>
        </p:nvSpPr>
        <p:spPr>
          <a:xfrm>
            <a:off x="1586375" y="1152475"/>
            <a:ext cx="7245900" cy="37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3842"/>
              </a:buClr>
              <a:buSzPts val="1900"/>
              <a:buChar char="●"/>
            </a:pPr>
            <a:r>
              <a:rPr b="1" lang="en">
                <a:solidFill>
                  <a:schemeClr val="dk1"/>
                </a:solidFill>
              </a:rPr>
              <a:t>Piirata autode ligipääsu koolidele, lasteaedadele, rohealadele ja teistele avalikele kogunemiskohtadele</a:t>
            </a:r>
            <a:r>
              <a:rPr lang="en"/>
              <a:t> vähendamaks õhu- ja mürasaastet ning tagamaks turvatunne liikumisel</a:t>
            </a:r>
            <a:endParaRPr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04D"/>
              </a:buClr>
              <a:buSzPts val="1900"/>
              <a:buChar char="●"/>
            </a:pPr>
            <a:r>
              <a:rPr b="1" lang="en">
                <a:solidFill>
                  <a:schemeClr val="dk1"/>
                </a:solidFill>
              </a:rPr>
              <a:t>Jätkata rattateede võrgustiku väljaehitamisega</a:t>
            </a:r>
            <a:r>
              <a:rPr lang="en"/>
              <a:t>, et tagada autota inimestele iseseisvus, sotsiaalne kontakt ja tervislik liikumine, vähendades samaaegselt liikuse saastet</a:t>
            </a:r>
            <a:endParaRPr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900"/>
              <a:buChar char="●"/>
            </a:pPr>
            <a:r>
              <a:rPr b="1" lang="en">
                <a:solidFill>
                  <a:schemeClr val="dk1"/>
                </a:solidFill>
              </a:rPr>
              <a:t>Luua linnaruumi pinkide ja roheluse võrgustik</a:t>
            </a:r>
            <a:r>
              <a:rPr lang="en"/>
              <a:t>, mis võimaldab vanemaealistel liikuda ja puhata</a:t>
            </a:r>
            <a:endParaRPr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900"/>
              <a:buChar char="●"/>
            </a:pPr>
            <a:r>
              <a:rPr b="1" lang="en">
                <a:solidFill>
                  <a:srgbClr val="147E98"/>
                </a:solidFill>
              </a:rPr>
              <a:t>Tagada kõnniteedel kvaliteetne lumekoristus ja libedatõrje</a:t>
            </a:r>
            <a:r>
              <a:rPr lang="en"/>
              <a:t>, et ka vanemaealised julgeks talvel liikuda</a:t>
            </a:r>
            <a:endParaRPr/>
          </a:p>
        </p:txBody>
      </p:sp>
      <p:pic>
        <p:nvPicPr>
          <p:cNvPr id="254" name="Google Shape;254;p11"/>
          <p:cNvPicPr preferRelativeResize="0"/>
          <p:nvPr/>
        </p:nvPicPr>
        <p:blipFill rotWithShape="1">
          <a:blip r:embed="rId3">
            <a:alphaModFix/>
          </a:blip>
          <a:srcRect b="0" l="0" r="63974" t="0"/>
          <a:stretch/>
        </p:blipFill>
        <p:spPr>
          <a:xfrm>
            <a:off x="-21600" y="1128500"/>
            <a:ext cx="1607977" cy="4463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2"/>
          <p:cNvSpPr txBox="1"/>
          <p:nvPr>
            <p:ph idx="1" type="body"/>
          </p:nvPr>
        </p:nvSpPr>
        <p:spPr>
          <a:xfrm>
            <a:off x="4967100" y="3348150"/>
            <a:ext cx="3837000" cy="17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sz="2000"/>
              <a:t>Ott Oja</a:t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sz="2000" u="sng">
                <a:solidFill>
                  <a:schemeClr val="hlink"/>
                </a:solidFill>
                <a:hlinkClick r:id="rId3"/>
              </a:rPr>
              <a:t>www.vatek.ee</a:t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sz="2000" u="sng">
                <a:solidFill>
                  <a:schemeClr val="hlink"/>
                </a:solidFill>
                <a:hlinkClick r:id="rId4"/>
              </a:rPr>
              <a:t>ott@vatek.ee</a:t>
            </a:r>
            <a:endParaRPr sz="2000"/>
          </a:p>
        </p:txBody>
      </p:sp>
      <p:sp>
        <p:nvSpPr>
          <p:cNvPr id="260" name="Google Shape;260;p12"/>
          <p:cNvSpPr txBox="1"/>
          <p:nvPr>
            <p:ph type="title"/>
          </p:nvPr>
        </p:nvSpPr>
        <p:spPr>
          <a:xfrm>
            <a:off x="5163750" y="2089350"/>
            <a:ext cx="3443700" cy="122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Tänan!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0000" y="176425"/>
            <a:ext cx="8676398" cy="4880474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"/>
          <p:cNvSpPr txBox="1"/>
          <p:nvPr>
            <p:ph type="title"/>
          </p:nvPr>
        </p:nvSpPr>
        <p:spPr>
          <a:xfrm>
            <a:off x="603600" y="3671850"/>
            <a:ext cx="3382500" cy="1038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>
                <a:solidFill>
                  <a:schemeClr val="accent2"/>
                </a:solidFill>
              </a:rPr>
              <a:t>Elukeskkond kujundab eluviisi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73" name="Google Shape;173;p2"/>
          <p:cNvSpPr/>
          <p:nvPr/>
        </p:nvSpPr>
        <p:spPr>
          <a:xfrm>
            <a:off x="6023775" y="2883800"/>
            <a:ext cx="2616900" cy="1278300"/>
          </a:xfrm>
          <a:prstGeom prst="rect">
            <a:avLst/>
          </a:prstGeom>
          <a:solidFill>
            <a:srgbClr val="FCE9D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"/>
          <p:cNvSpPr txBox="1"/>
          <p:nvPr>
            <p:ph type="title"/>
          </p:nvPr>
        </p:nvSpPr>
        <p:spPr>
          <a:xfrm>
            <a:off x="311700" y="333700"/>
            <a:ext cx="7381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Iga 3. eestlane kogeb sotsiaalset eraldatust</a:t>
            </a:r>
            <a:endParaRPr/>
          </a:p>
        </p:txBody>
      </p:sp>
      <p:sp>
        <p:nvSpPr>
          <p:cNvPr id="179" name="Google Shape;179;p3"/>
          <p:cNvSpPr txBox="1"/>
          <p:nvPr>
            <p:ph idx="1" type="body"/>
          </p:nvPr>
        </p:nvSpPr>
        <p:spPr>
          <a:xfrm>
            <a:off x="6516800" y="1152475"/>
            <a:ext cx="2315400" cy="35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/>
              <a:t>Üksildus vähendab meie elukvaliteeti ja heaolu ning </a:t>
            </a:r>
            <a:r>
              <a:rPr b="1" lang="en">
                <a:solidFill>
                  <a:schemeClr val="dk1"/>
                </a:solidFill>
              </a:rPr>
              <a:t>võib põhjustada </a:t>
            </a:r>
            <a:endParaRPr b="1"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depressiooni</a:t>
            </a:r>
            <a:endParaRPr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ärevust </a:t>
            </a:r>
            <a:endParaRPr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/>
              <a:t>sõltuvust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/>
              <a:t>Eriti haavatavad on vanemaealised</a:t>
            </a:r>
            <a:endParaRPr/>
          </a:p>
        </p:txBody>
      </p:sp>
      <p:pic>
        <p:nvPicPr>
          <p:cNvPr id="180" name="Google Shape;18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725" y="1058800"/>
            <a:ext cx="6379074" cy="399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"/>
          <p:cNvSpPr txBox="1"/>
          <p:nvPr>
            <p:ph idx="1" type="body"/>
          </p:nvPr>
        </p:nvSpPr>
        <p:spPr>
          <a:xfrm>
            <a:off x="6677825" y="4743700"/>
            <a:ext cx="2315400" cy="4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sz="1200"/>
              <a:t>Joonis: </a:t>
            </a:r>
            <a:r>
              <a:rPr lang="en" sz="1200" u="sng">
                <a:solidFill>
                  <a:schemeClr val="hlink"/>
                </a:solidFill>
                <a:hlinkClick r:id="rId4"/>
              </a:rPr>
              <a:t>EIA 2023</a:t>
            </a:r>
            <a:endParaRPr sz="1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4"/>
          <p:cNvPicPr preferRelativeResize="0"/>
          <p:nvPr/>
        </p:nvPicPr>
        <p:blipFill rotWithShape="1">
          <a:blip r:embed="rId3">
            <a:alphaModFix/>
          </a:blip>
          <a:srcRect b="0" l="0" r="0" t="506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4"/>
          <p:cNvSpPr txBox="1"/>
          <p:nvPr>
            <p:ph type="title"/>
          </p:nvPr>
        </p:nvSpPr>
        <p:spPr>
          <a:xfrm rot="-59998">
            <a:off x="3320053" y="3467223"/>
            <a:ext cx="3713065" cy="57249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chemeClr val="lt1"/>
                </a:solidFill>
              </a:rPr>
              <a:t>Liikumine aitab luua inimlikku kontakti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8" name="Google Shape;188;p4"/>
          <p:cNvSpPr txBox="1"/>
          <p:nvPr>
            <p:ph idx="1" type="body"/>
          </p:nvPr>
        </p:nvSpPr>
        <p:spPr>
          <a:xfrm>
            <a:off x="6707325" y="4627000"/>
            <a:ext cx="2315400" cy="4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sz="1200">
                <a:solidFill>
                  <a:schemeClr val="lt1"/>
                </a:solidFill>
              </a:rPr>
              <a:t>Foto: Andres Putting</a:t>
            </a:r>
            <a:endParaRPr sz="1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5"/>
          <p:cNvPicPr preferRelativeResize="0"/>
          <p:nvPr/>
        </p:nvPicPr>
        <p:blipFill rotWithShape="1">
          <a:blip r:embed="rId3">
            <a:alphaModFix/>
          </a:blip>
          <a:srcRect b="0" l="0" r="0" t="15016"/>
          <a:stretch/>
        </p:blipFill>
        <p:spPr>
          <a:xfrm>
            <a:off x="0" y="0"/>
            <a:ext cx="91440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5"/>
          <p:cNvSpPr txBox="1"/>
          <p:nvPr>
            <p:ph idx="1" type="body"/>
          </p:nvPr>
        </p:nvSpPr>
        <p:spPr>
          <a:xfrm>
            <a:off x="6707325" y="4627000"/>
            <a:ext cx="2315400" cy="4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sz="1200">
                <a:solidFill>
                  <a:schemeClr val="lt1"/>
                </a:solidFill>
              </a:rPr>
              <a:t>Foto: Madis Veltman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195" name="Google Shape;195;p5"/>
          <p:cNvSpPr txBox="1"/>
          <p:nvPr>
            <p:ph idx="1" type="body"/>
          </p:nvPr>
        </p:nvSpPr>
        <p:spPr>
          <a:xfrm>
            <a:off x="311700" y="74675"/>
            <a:ext cx="3717300" cy="21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b="1" lang="en" sz="2000"/>
              <a:t>Selleks vajavad inimesed meeldivaid kohti kus koguneda...</a:t>
            </a:r>
            <a:endParaRPr b="1" sz="2000"/>
          </a:p>
          <a:p>
            <a:pPr indent="-349250" lvl="0" marL="7143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1900"/>
              <a:buChar char="●"/>
            </a:pPr>
            <a:r>
              <a:rPr lang="en"/>
              <a:t>vaikus</a:t>
            </a:r>
            <a:endParaRPr/>
          </a:p>
          <a:p>
            <a:pPr indent="-349250" lvl="0" marL="7143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1900"/>
              <a:buChar char="●"/>
            </a:pPr>
            <a:r>
              <a:rPr lang="en"/>
              <a:t>puhas õhk</a:t>
            </a:r>
            <a:endParaRPr/>
          </a:p>
          <a:p>
            <a:pPr indent="-349250" lvl="0" marL="7143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1900"/>
              <a:buChar char="●"/>
            </a:pPr>
            <a:r>
              <a:rPr lang="en"/>
              <a:t>turvaline</a:t>
            </a:r>
            <a:endParaRPr/>
          </a:p>
          <a:p>
            <a:pPr indent="-349250" lvl="0" marL="7143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1900"/>
              <a:buChar char="●"/>
            </a:pPr>
            <a:r>
              <a:rPr lang="en"/>
              <a:t>sobivad tegevused</a:t>
            </a:r>
            <a:endParaRPr/>
          </a:p>
        </p:txBody>
      </p:sp>
      <p:sp>
        <p:nvSpPr>
          <p:cNvPr id="196" name="Google Shape;196;p5"/>
          <p:cNvSpPr txBox="1"/>
          <p:nvPr>
            <p:ph idx="1" type="body"/>
          </p:nvPr>
        </p:nvSpPr>
        <p:spPr>
          <a:xfrm>
            <a:off x="215200" y="3992400"/>
            <a:ext cx="4405200" cy="11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900"/>
              <a:buNone/>
            </a:pPr>
            <a:r>
              <a:rPr b="1" lang="en" sz="1800">
                <a:solidFill>
                  <a:schemeClr val="lt1"/>
                </a:solidFill>
              </a:rPr>
              <a:t>Rohealad on suurepärased kogunemiskohad</a:t>
            </a:r>
            <a:endParaRPr b="1" sz="1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"/>
          <p:cNvSpPr txBox="1"/>
          <p:nvPr>
            <p:ph type="title"/>
          </p:nvPr>
        </p:nvSpPr>
        <p:spPr>
          <a:xfrm>
            <a:off x="311700" y="486100"/>
            <a:ext cx="7381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202" name="Google Shape;202;p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900"/>
              <a:buNone/>
            </a:pPr>
            <a:r>
              <a:t/>
            </a:r>
            <a:endParaRPr/>
          </a:p>
        </p:txBody>
      </p:sp>
      <p:pic>
        <p:nvPicPr>
          <p:cNvPr id="203" name="Google Shape;203;p6"/>
          <p:cNvPicPr preferRelativeResize="0"/>
          <p:nvPr/>
        </p:nvPicPr>
        <p:blipFill rotWithShape="1">
          <a:blip r:embed="rId3">
            <a:alphaModFix/>
          </a:blip>
          <a:srcRect b="12001" l="0" r="0" t="360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6"/>
          <p:cNvSpPr txBox="1"/>
          <p:nvPr>
            <p:ph idx="1" type="body"/>
          </p:nvPr>
        </p:nvSpPr>
        <p:spPr>
          <a:xfrm>
            <a:off x="6707325" y="4627000"/>
            <a:ext cx="2315400" cy="4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sz="1200">
                <a:solidFill>
                  <a:schemeClr val="lt1"/>
                </a:solidFill>
              </a:rPr>
              <a:t>Foto: Siim Lõvi/ERR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205" name="Google Shape;205;p6"/>
          <p:cNvSpPr txBox="1"/>
          <p:nvPr>
            <p:ph idx="1" type="body"/>
          </p:nvPr>
        </p:nvSpPr>
        <p:spPr>
          <a:xfrm>
            <a:off x="839325" y="111900"/>
            <a:ext cx="5014200" cy="48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b="1" lang="en" sz="2000"/>
              <a:t>...ning võimalusi iseseisvalt sinna jõuda</a:t>
            </a:r>
            <a:endParaRPr b="1" sz="2000"/>
          </a:p>
          <a:p>
            <a:pPr indent="-349250" lvl="0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1900"/>
              <a:buChar char="●"/>
            </a:pPr>
            <a:r>
              <a:rPr lang="en"/>
              <a:t>lumekoristus ja ligipääsetavus</a:t>
            </a:r>
            <a:endParaRPr/>
          </a:p>
          <a:p>
            <a:pPr indent="-349250" lvl="0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1900"/>
              <a:buChar char="●"/>
            </a:pPr>
            <a:r>
              <a:rPr lang="en"/>
              <a:t>turvalised kõnni- ja rattateed</a:t>
            </a:r>
            <a:endParaRPr/>
          </a:p>
          <a:p>
            <a:pPr indent="-349250" lvl="0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1900"/>
              <a:buChar char="●"/>
            </a:pPr>
            <a:r>
              <a:rPr lang="en"/>
              <a:t>pingid puhkamiseks</a:t>
            </a:r>
            <a:endParaRPr/>
          </a:p>
        </p:txBody>
      </p:sp>
      <p:sp>
        <p:nvSpPr>
          <p:cNvPr id="206" name="Google Shape;206;p6"/>
          <p:cNvSpPr txBox="1"/>
          <p:nvPr>
            <p:ph idx="1" type="body"/>
          </p:nvPr>
        </p:nvSpPr>
        <p:spPr>
          <a:xfrm>
            <a:off x="189375" y="2285125"/>
            <a:ext cx="2315400" cy="11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900"/>
              <a:buNone/>
            </a:pPr>
            <a:r>
              <a:rPr b="1" lang="en" sz="1800">
                <a:solidFill>
                  <a:schemeClr val="lt1"/>
                </a:solidFill>
              </a:rPr>
              <a:t>Ka teekond peaks olema meeldiv ja loodusrikas</a:t>
            </a:r>
            <a:endParaRPr b="1" sz="1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7"/>
          <p:cNvPicPr preferRelativeResize="0"/>
          <p:nvPr/>
        </p:nvPicPr>
        <p:blipFill rotWithShape="1">
          <a:blip r:embed="rId3">
            <a:alphaModFix/>
          </a:blip>
          <a:srcRect b="0" l="15293" r="14322" t="0"/>
          <a:stretch/>
        </p:blipFill>
        <p:spPr>
          <a:xfrm>
            <a:off x="0" y="0"/>
            <a:ext cx="5427574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7"/>
          <p:cNvSpPr txBox="1"/>
          <p:nvPr>
            <p:ph type="title"/>
          </p:nvPr>
        </p:nvSpPr>
        <p:spPr>
          <a:xfrm>
            <a:off x="249225" y="3268475"/>
            <a:ext cx="4853400" cy="1224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sz="3900">
                <a:solidFill>
                  <a:srgbClr val="E68100"/>
                </a:solidFill>
              </a:rPr>
              <a:t>Selles linnaruumis vanemaealised ei liigu</a:t>
            </a:r>
            <a:endParaRPr sz="3900">
              <a:solidFill>
                <a:srgbClr val="E68100"/>
              </a:solidFill>
            </a:endParaRPr>
          </a:p>
        </p:txBody>
      </p:sp>
      <p:sp>
        <p:nvSpPr>
          <p:cNvPr id="213" name="Google Shape;213;p7"/>
          <p:cNvSpPr txBox="1"/>
          <p:nvPr>
            <p:ph idx="1" type="body"/>
          </p:nvPr>
        </p:nvSpPr>
        <p:spPr>
          <a:xfrm>
            <a:off x="66375" y="4627000"/>
            <a:ext cx="2315400" cy="4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sz="1200">
                <a:solidFill>
                  <a:schemeClr val="lt1"/>
                </a:solidFill>
              </a:rPr>
              <a:t>Foto: Ilja Matusihis</a:t>
            </a:r>
            <a:endParaRPr sz="1200">
              <a:solidFill>
                <a:schemeClr val="lt1"/>
              </a:solidFill>
            </a:endParaRPr>
          </a:p>
        </p:txBody>
      </p:sp>
      <p:pic>
        <p:nvPicPr>
          <p:cNvPr id="214" name="Google Shape;214;p7"/>
          <p:cNvPicPr preferRelativeResize="0"/>
          <p:nvPr/>
        </p:nvPicPr>
        <p:blipFill rotWithShape="1">
          <a:blip r:embed="rId4">
            <a:alphaModFix/>
          </a:blip>
          <a:srcRect b="0" l="45130" r="12340" t="0"/>
          <a:stretch/>
        </p:blipFill>
        <p:spPr>
          <a:xfrm>
            <a:off x="5427575" y="-34425"/>
            <a:ext cx="3716424" cy="517792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7"/>
          <p:cNvSpPr txBox="1"/>
          <p:nvPr>
            <p:ph idx="1" type="body"/>
          </p:nvPr>
        </p:nvSpPr>
        <p:spPr>
          <a:xfrm>
            <a:off x="6683650" y="4493075"/>
            <a:ext cx="2315400" cy="4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sz="1200"/>
              <a:t>Foto: Kiur Kaasik</a:t>
            </a:r>
            <a:endParaRPr sz="1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8"/>
          <p:cNvSpPr txBox="1"/>
          <p:nvPr>
            <p:ph type="title"/>
          </p:nvPr>
        </p:nvSpPr>
        <p:spPr>
          <a:xfrm>
            <a:off x="311700" y="98125"/>
            <a:ext cx="4121700" cy="906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Müra- ja õhusaaste on tervisele ohtlikud</a:t>
            </a:r>
            <a:endParaRPr/>
          </a:p>
        </p:txBody>
      </p:sp>
      <p:sp>
        <p:nvSpPr>
          <p:cNvPr id="221" name="Google Shape;221;p8"/>
          <p:cNvSpPr txBox="1"/>
          <p:nvPr>
            <p:ph idx="1" type="body"/>
          </p:nvPr>
        </p:nvSpPr>
        <p:spPr>
          <a:xfrm>
            <a:off x="6677825" y="4515100"/>
            <a:ext cx="2315400" cy="4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sz="1200"/>
              <a:t>Joonis: </a:t>
            </a:r>
            <a:r>
              <a:rPr lang="en" sz="1200" u="sng">
                <a:solidFill>
                  <a:schemeClr val="hlink"/>
                </a:solidFill>
                <a:hlinkClick r:id="rId3"/>
              </a:rPr>
              <a:t>EIA 2023</a:t>
            </a:r>
            <a:endParaRPr sz="1200"/>
          </a:p>
        </p:txBody>
      </p:sp>
      <p:pic>
        <p:nvPicPr>
          <p:cNvPr id="222" name="Google Shape;22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8975" y="1161151"/>
            <a:ext cx="6568449" cy="4287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8913e8c2d4_0_88"/>
          <p:cNvSpPr txBox="1"/>
          <p:nvPr>
            <p:ph type="title"/>
          </p:nvPr>
        </p:nvSpPr>
        <p:spPr>
          <a:xfrm>
            <a:off x="311700" y="486100"/>
            <a:ext cx="73815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g28913e8c2d4_0_8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29" name="Google Shape;229;g28913e8c2d4_0_88"/>
          <p:cNvPicPr preferRelativeResize="0"/>
          <p:nvPr/>
        </p:nvPicPr>
        <p:blipFill rotWithShape="1">
          <a:blip r:embed="rId3">
            <a:alphaModFix/>
          </a:blip>
          <a:srcRect b="0" l="18724" r="13159" t="0"/>
          <a:stretch/>
        </p:blipFill>
        <p:spPr>
          <a:xfrm>
            <a:off x="0" y="0"/>
            <a:ext cx="526689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g28913e8c2d4_0_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6894" y="0"/>
            <a:ext cx="3877106" cy="5169474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g28913e8c2d4_0_88"/>
          <p:cNvSpPr txBox="1"/>
          <p:nvPr>
            <p:ph idx="1" type="body"/>
          </p:nvPr>
        </p:nvSpPr>
        <p:spPr>
          <a:xfrm>
            <a:off x="447375" y="4627000"/>
            <a:ext cx="2315400" cy="44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Foto: Mapaid OÜ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232" name="Google Shape;232;g28913e8c2d4_0_88"/>
          <p:cNvSpPr txBox="1"/>
          <p:nvPr>
            <p:ph idx="1" type="body"/>
          </p:nvPr>
        </p:nvSpPr>
        <p:spPr>
          <a:xfrm>
            <a:off x="6707325" y="4627000"/>
            <a:ext cx="2315400" cy="44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Foto: Avasta Tallinna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233" name="Google Shape;233;g28913e8c2d4_0_88"/>
          <p:cNvSpPr txBox="1"/>
          <p:nvPr>
            <p:ph type="title"/>
          </p:nvPr>
        </p:nvSpPr>
        <p:spPr>
          <a:xfrm>
            <a:off x="825500" y="301375"/>
            <a:ext cx="4837500" cy="10437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E68100"/>
                </a:solidFill>
              </a:rPr>
              <a:t>Kesklinna rohealad:</a:t>
            </a:r>
            <a:endParaRPr sz="3600">
              <a:solidFill>
                <a:srgbClr val="E681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E68100"/>
                </a:solidFill>
              </a:rPr>
              <a:t>Politseiaed</a:t>
            </a:r>
            <a:endParaRPr sz="3600">
              <a:solidFill>
                <a:srgbClr val="E681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VATEK-SoM">
  <a:themeElements>
    <a:clrScheme name="Simple Light">
      <a:dk1>
        <a:srgbClr val="147E98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E99F4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VATEK-SoM">
  <a:themeElements>
    <a:clrScheme name="Simple Light">
      <a:dk1>
        <a:srgbClr val="147E98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E99F4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