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56" r:id="rId5"/>
    <p:sldId id="602" r:id="rId6"/>
    <p:sldId id="605" r:id="rId7"/>
    <p:sldId id="596" r:id="rId8"/>
    <p:sldId id="258" r:id="rId9"/>
    <p:sldId id="260" r:id="rId10"/>
    <p:sldId id="261" r:id="rId11"/>
    <p:sldId id="263" r:id="rId12"/>
    <p:sldId id="59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AA3A4F-F30C-4EA8-AC56-7FA5BF702A08}" v="9" dt="2024-05-21T11:55:11.044"/>
    <p1510:client id="{A8EBB56C-C335-559E-1C34-423253117063}" v="11" dt="2024-05-21T11:20:05.5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2" autoAdjust="0"/>
    <p:restoredTop sz="77652" autoAdjust="0"/>
  </p:normalViewPr>
  <p:slideViewPr>
    <p:cSldViewPr snapToGrid="0">
      <p:cViewPr varScale="1">
        <p:scale>
          <a:sx n="101" d="100"/>
          <a:sy n="101" d="100"/>
        </p:scale>
        <p:origin x="70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hhail Jevdokimov" userId="b1e05cc1-e8f8-448e-90a4-6cd64dd8cb4e" providerId="ADAL" clId="{0FAA3A4F-F30C-4EA8-AC56-7FA5BF702A08}"/>
    <pc:docChg chg="undo redo custSel addSld delSld modSld sldOrd">
      <pc:chgData name="Mihhail Jevdokimov" userId="b1e05cc1-e8f8-448e-90a4-6cd64dd8cb4e" providerId="ADAL" clId="{0FAA3A4F-F30C-4EA8-AC56-7FA5BF702A08}" dt="2024-05-21T12:04:56.817" v="204"/>
      <pc:docMkLst>
        <pc:docMk/>
      </pc:docMkLst>
      <pc:sldChg chg="modSp mod">
        <pc:chgData name="Mihhail Jevdokimov" userId="b1e05cc1-e8f8-448e-90a4-6cd64dd8cb4e" providerId="ADAL" clId="{0FAA3A4F-F30C-4EA8-AC56-7FA5BF702A08}" dt="2024-05-21T11:36:49.411" v="63" actId="20577"/>
        <pc:sldMkLst>
          <pc:docMk/>
          <pc:sldMk cId="109857222" sldId="256"/>
        </pc:sldMkLst>
        <pc:spChg chg="mod">
          <ac:chgData name="Mihhail Jevdokimov" userId="b1e05cc1-e8f8-448e-90a4-6cd64dd8cb4e" providerId="ADAL" clId="{0FAA3A4F-F30C-4EA8-AC56-7FA5BF702A08}" dt="2024-05-21T11:22:04.651" v="50" actId="255"/>
          <ac:spMkLst>
            <pc:docMk/>
            <pc:sldMk cId="109857222" sldId="256"/>
            <ac:spMk id="2" creationId="{00000000-0000-0000-0000-000000000000}"/>
          </ac:spMkLst>
        </pc:spChg>
        <pc:spChg chg="mod">
          <ac:chgData name="Mihhail Jevdokimov" userId="b1e05cc1-e8f8-448e-90a4-6cd64dd8cb4e" providerId="ADAL" clId="{0FAA3A4F-F30C-4EA8-AC56-7FA5BF702A08}" dt="2024-05-21T11:36:49.411" v="63" actId="20577"/>
          <ac:spMkLst>
            <pc:docMk/>
            <pc:sldMk cId="109857222" sldId="256"/>
            <ac:spMk id="3" creationId="{00000000-0000-0000-0000-000000000000}"/>
          </ac:spMkLst>
        </pc:spChg>
      </pc:sldChg>
      <pc:sldChg chg="modSp del mod">
        <pc:chgData name="Mihhail Jevdokimov" userId="b1e05cc1-e8f8-448e-90a4-6cd64dd8cb4e" providerId="ADAL" clId="{0FAA3A4F-F30C-4EA8-AC56-7FA5BF702A08}" dt="2024-05-21T11:53:39.303" v="82" actId="47"/>
        <pc:sldMkLst>
          <pc:docMk/>
          <pc:sldMk cId="3749266093" sldId="257"/>
        </pc:sldMkLst>
        <pc:spChg chg="mod">
          <ac:chgData name="Mihhail Jevdokimov" userId="b1e05cc1-e8f8-448e-90a4-6cd64dd8cb4e" providerId="ADAL" clId="{0FAA3A4F-F30C-4EA8-AC56-7FA5BF702A08}" dt="2024-05-21T06:35:55.421" v="40" actId="2711"/>
          <ac:spMkLst>
            <pc:docMk/>
            <pc:sldMk cId="3749266093" sldId="257"/>
            <ac:spMk id="3" creationId="{4C9C49A6-A74B-00FE-E047-CFA06F1D01CB}"/>
          </ac:spMkLst>
        </pc:spChg>
      </pc:sldChg>
      <pc:sldChg chg="modSp mod">
        <pc:chgData name="Mihhail Jevdokimov" userId="b1e05cc1-e8f8-448e-90a4-6cd64dd8cb4e" providerId="ADAL" clId="{0FAA3A4F-F30C-4EA8-AC56-7FA5BF702A08}" dt="2024-05-21T11:54:01.853" v="99" actId="20577"/>
        <pc:sldMkLst>
          <pc:docMk/>
          <pc:sldMk cId="3986664389" sldId="258"/>
        </pc:sldMkLst>
        <pc:spChg chg="mod">
          <ac:chgData name="Mihhail Jevdokimov" userId="b1e05cc1-e8f8-448e-90a4-6cd64dd8cb4e" providerId="ADAL" clId="{0FAA3A4F-F30C-4EA8-AC56-7FA5BF702A08}" dt="2024-05-21T11:54:01.853" v="99" actId="20577"/>
          <ac:spMkLst>
            <pc:docMk/>
            <pc:sldMk cId="3986664389" sldId="258"/>
            <ac:spMk id="2" creationId="{15AE3E9A-D8E7-08F1-5BB3-82818F6A2DC1}"/>
          </ac:spMkLst>
        </pc:spChg>
      </pc:sldChg>
      <pc:sldChg chg="modSp mod modNotesTx">
        <pc:chgData name="Mihhail Jevdokimov" userId="b1e05cc1-e8f8-448e-90a4-6cd64dd8cb4e" providerId="ADAL" clId="{0FAA3A4F-F30C-4EA8-AC56-7FA5BF702A08}" dt="2024-05-21T11:59:20.985" v="160" actId="14100"/>
        <pc:sldMkLst>
          <pc:docMk/>
          <pc:sldMk cId="2781466358" sldId="260"/>
        </pc:sldMkLst>
        <pc:spChg chg="mod">
          <ac:chgData name="Mihhail Jevdokimov" userId="b1e05cc1-e8f8-448e-90a4-6cd64dd8cb4e" providerId="ADAL" clId="{0FAA3A4F-F30C-4EA8-AC56-7FA5BF702A08}" dt="2024-05-21T11:59:20.985" v="160" actId="14100"/>
          <ac:spMkLst>
            <pc:docMk/>
            <pc:sldMk cId="2781466358" sldId="260"/>
            <ac:spMk id="3" creationId="{8B3385C0-95A3-9D80-01F3-4084BCFE8B39}"/>
          </ac:spMkLst>
        </pc:spChg>
      </pc:sldChg>
      <pc:sldChg chg="modSp mod modNotesTx">
        <pc:chgData name="Mihhail Jevdokimov" userId="b1e05cc1-e8f8-448e-90a4-6cd64dd8cb4e" providerId="ADAL" clId="{0FAA3A4F-F30C-4EA8-AC56-7FA5BF702A08}" dt="2024-05-21T12:03:53.853" v="202" actId="20577"/>
        <pc:sldMkLst>
          <pc:docMk/>
          <pc:sldMk cId="265038639" sldId="261"/>
        </pc:sldMkLst>
        <pc:spChg chg="mod">
          <ac:chgData name="Mihhail Jevdokimov" userId="b1e05cc1-e8f8-448e-90a4-6cd64dd8cb4e" providerId="ADAL" clId="{0FAA3A4F-F30C-4EA8-AC56-7FA5BF702A08}" dt="2024-05-21T12:03:53.853" v="202" actId="20577"/>
          <ac:spMkLst>
            <pc:docMk/>
            <pc:sldMk cId="265038639" sldId="261"/>
            <ac:spMk id="3" creationId="{8B3385C0-95A3-9D80-01F3-4084BCFE8B39}"/>
          </ac:spMkLst>
        </pc:spChg>
      </pc:sldChg>
      <pc:sldChg chg="modSp mod modNotesTx">
        <pc:chgData name="Mihhail Jevdokimov" userId="b1e05cc1-e8f8-448e-90a4-6cd64dd8cb4e" providerId="ADAL" clId="{0FAA3A4F-F30C-4EA8-AC56-7FA5BF702A08}" dt="2024-05-21T12:04:56.817" v="204"/>
        <pc:sldMkLst>
          <pc:docMk/>
          <pc:sldMk cId="1326148395" sldId="263"/>
        </pc:sldMkLst>
        <pc:spChg chg="mod">
          <ac:chgData name="Mihhail Jevdokimov" userId="b1e05cc1-e8f8-448e-90a4-6cd64dd8cb4e" providerId="ADAL" clId="{0FAA3A4F-F30C-4EA8-AC56-7FA5BF702A08}" dt="2024-05-21T12:04:54.808" v="203" actId="21"/>
          <ac:spMkLst>
            <pc:docMk/>
            <pc:sldMk cId="1326148395" sldId="263"/>
            <ac:spMk id="3" creationId="{8B3385C0-95A3-9D80-01F3-4084BCFE8B39}"/>
          </ac:spMkLst>
        </pc:spChg>
      </pc:sldChg>
      <pc:sldChg chg="delSp modSp add mod ord">
        <pc:chgData name="Mihhail Jevdokimov" userId="b1e05cc1-e8f8-448e-90a4-6cd64dd8cb4e" providerId="ADAL" clId="{0FAA3A4F-F30C-4EA8-AC56-7FA5BF702A08}" dt="2024-05-21T11:55:11.044" v="116" actId="1076"/>
        <pc:sldMkLst>
          <pc:docMk/>
          <pc:sldMk cId="2589863780" sldId="590"/>
        </pc:sldMkLst>
        <pc:spChg chg="mod">
          <ac:chgData name="Mihhail Jevdokimov" userId="b1e05cc1-e8f8-448e-90a4-6cd64dd8cb4e" providerId="ADAL" clId="{0FAA3A4F-F30C-4EA8-AC56-7FA5BF702A08}" dt="2024-05-21T11:55:11.044" v="116" actId="1076"/>
          <ac:spMkLst>
            <pc:docMk/>
            <pc:sldMk cId="2589863780" sldId="590"/>
            <ac:spMk id="5" creationId="{B6750E50-35AA-2FB6-69BD-F8DA01C10014}"/>
          </ac:spMkLst>
        </pc:spChg>
        <pc:spChg chg="del">
          <ac:chgData name="Mihhail Jevdokimov" userId="b1e05cc1-e8f8-448e-90a4-6cd64dd8cb4e" providerId="ADAL" clId="{0FAA3A4F-F30C-4EA8-AC56-7FA5BF702A08}" dt="2024-05-21T11:55:06.478" v="115" actId="478"/>
          <ac:spMkLst>
            <pc:docMk/>
            <pc:sldMk cId="2589863780" sldId="590"/>
            <ac:spMk id="22" creationId="{E1FF3156-6492-F24D-CAA0-D7BFDCB932EC}"/>
          </ac:spMkLst>
        </pc:spChg>
        <pc:spChg chg="del mod">
          <ac:chgData name="Mihhail Jevdokimov" userId="b1e05cc1-e8f8-448e-90a4-6cd64dd8cb4e" providerId="ADAL" clId="{0FAA3A4F-F30C-4EA8-AC56-7FA5BF702A08}" dt="2024-05-21T11:55:00.764" v="113" actId="478"/>
          <ac:spMkLst>
            <pc:docMk/>
            <pc:sldMk cId="2589863780" sldId="590"/>
            <ac:spMk id="25" creationId="{044C7C8F-072C-A343-D96F-48326FB2941A}"/>
          </ac:spMkLst>
        </pc:spChg>
        <pc:spChg chg="del">
          <ac:chgData name="Mihhail Jevdokimov" userId="b1e05cc1-e8f8-448e-90a4-6cd64dd8cb4e" providerId="ADAL" clId="{0FAA3A4F-F30C-4EA8-AC56-7FA5BF702A08}" dt="2024-05-21T11:55:03.241" v="114" actId="478"/>
          <ac:spMkLst>
            <pc:docMk/>
            <pc:sldMk cId="2589863780" sldId="590"/>
            <ac:spMk id="27" creationId="{8240F7B8-AD64-0FF7-022B-EC1A0F30AF69}"/>
          </ac:spMkLst>
        </pc:spChg>
        <pc:grpChg chg="mod">
          <ac:chgData name="Mihhail Jevdokimov" userId="b1e05cc1-e8f8-448e-90a4-6cd64dd8cb4e" providerId="ADAL" clId="{0FAA3A4F-F30C-4EA8-AC56-7FA5BF702A08}" dt="2024-05-21T11:55:11.044" v="116" actId="1076"/>
          <ac:grpSpMkLst>
            <pc:docMk/>
            <pc:sldMk cId="2589863780" sldId="590"/>
            <ac:grpSpMk id="26" creationId="{D8EEA526-53FF-BBB9-87EB-F900B0454746}"/>
          </ac:grpSpMkLst>
        </pc:grpChg>
        <pc:picChg chg="mod">
          <ac:chgData name="Mihhail Jevdokimov" userId="b1e05cc1-e8f8-448e-90a4-6cd64dd8cb4e" providerId="ADAL" clId="{0FAA3A4F-F30C-4EA8-AC56-7FA5BF702A08}" dt="2024-05-21T11:55:11.044" v="116" actId="1076"/>
          <ac:picMkLst>
            <pc:docMk/>
            <pc:sldMk cId="2589863780" sldId="590"/>
            <ac:picMk id="23" creationId="{5F5C377F-6435-36F0-3777-A6B26864E582}"/>
          </ac:picMkLst>
        </pc:picChg>
        <pc:picChg chg="mod">
          <ac:chgData name="Mihhail Jevdokimov" userId="b1e05cc1-e8f8-448e-90a4-6cd64dd8cb4e" providerId="ADAL" clId="{0FAA3A4F-F30C-4EA8-AC56-7FA5BF702A08}" dt="2024-05-21T11:55:11.044" v="116" actId="1076"/>
          <ac:picMkLst>
            <pc:docMk/>
            <pc:sldMk cId="2589863780" sldId="590"/>
            <ac:picMk id="24" creationId="{11E215BD-7A38-9EEA-CAA0-B6DE2FB71CBB}"/>
          </ac:picMkLst>
        </pc:picChg>
      </pc:sldChg>
      <pc:sldChg chg="modSp add mod ord">
        <pc:chgData name="Mihhail Jevdokimov" userId="b1e05cc1-e8f8-448e-90a4-6cd64dd8cb4e" providerId="ADAL" clId="{0FAA3A4F-F30C-4EA8-AC56-7FA5BF702A08}" dt="2024-05-21T11:53:07.970" v="81"/>
        <pc:sldMkLst>
          <pc:docMk/>
          <pc:sldMk cId="2647697509" sldId="596"/>
        </pc:sldMkLst>
        <pc:spChg chg="mod">
          <ac:chgData name="Mihhail Jevdokimov" userId="b1e05cc1-e8f8-448e-90a4-6cd64dd8cb4e" providerId="ADAL" clId="{0FAA3A4F-F30C-4EA8-AC56-7FA5BF702A08}" dt="2024-05-21T06:08:16.715" v="29" actId="14100"/>
          <ac:spMkLst>
            <pc:docMk/>
            <pc:sldMk cId="2647697509" sldId="596"/>
            <ac:spMk id="9" creationId="{90B2E436-7CCD-7FA9-A120-59108235AF44}"/>
          </ac:spMkLst>
        </pc:spChg>
        <pc:spChg chg="mod">
          <ac:chgData name="Mihhail Jevdokimov" userId="b1e05cc1-e8f8-448e-90a4-6cd64dd8cb4e" providerId="ADAL" clId="{0FAA3A4F-F30C-4EA8-AC56-7FA5BF702A08}" dt="2024-05-21T06:08:10.874" v="28" actId="255"/>
          <ac:spMkLst>
            <pc:docMk/>
            <pc:sldMk cId="2647697509" sldId="596"/>
            <ac:spMk id="13" creationId="{B0D2DCC5-F088-98CF-CB83-D49460315BB8}"/>
          </ac:spMkLst>
        </pc:spChg>
      </pc:sldChg>
      <pc:sldChg chg="modSp add del mod">
        <pc:chgData name="Mihhail Jevdokimov" userId="b1e05cc1-e8f8-448e-90a4-6cd64dd8cb4e" providerId="ADAL" clId="{0FAA3A4F-F30C-4EA8-AC56-7FA5BF702A08}" dt="2024-05-21T06:07:39.716" v="27" actId="1076"/>
        <pc:sldMkLst>
          <pc:docMk/>
          <pc:sldMk cId="1025046724" sldId="602"/>
        </pc:sldMkLst>
        <pc:spChg chg="mod">
          <ac:chgData name="Mihhail Jevdokimov" userId="b1e05cc1-e8f8-448e-90a4-6cd64dd8cb4e" providerId="ADAL" clId="{0FAA3A4F-F30C-4EA8-AC56-7FA5BF702A08}" dt="2024-05-21T06:05:17.136" v="8" actId="27636"/>
          <ac:spMkLst>
            <pc:docMk/>
            <pc:sldMk cId="1025046724" sldId="602"/>
            <ac:spMk id="2" creationId="{B317012A-65EC-8392-1526-03852841C37F}"/>
          </ac:spMkLst>
        </pc:spChg>
        <pc:spChg chg="mod">
          <ac:chgData name="Mihhail Jevdokimov" userId="b1e05cc1-e8f8-448e-90a4-6cd64dd8cb4e" providerId="ADAL" clId="{0FAA3A4F-F30C-4EA8-AC56-7FA5BF702A08}" dt="2024-05-21T06:07:12.796" v="22" actId="14100"/>
          <ac:spMkLst>
            <pc:docMk/>
            <pc:sldMk cId="1025046724" sldId="602"/>
            <ac:spMk id="28" creationId="{22DE73C9-5A27-3A71-C208-F2800C616299}"/>
          </ac:spMkLst>
        </pc:spChg>
        <pc:graphicFrameChg chg="modGraphic">
          <ac:chgData name="Mihhail Jevdokimov" userId="b1e05cc1-e8f8-448e-90a4-6cd64dd8cb4e" providerId="ADAL" clId="{0FAA3A4F-F30C-4EA8-AC56-7FA5BF702A08}" dt="2024-05-21T06:06:40.873" v="20" actId="255"/>
          <ac:graphicFrameMkLst>
            <pc:docMk/>
            <pc:sldMk cId="1025046724" sldId="602"/>
            <ac:graphicFrameMk id="19" creationId="{982A6564-D946-2A80-63D8-C2C5CEA481FF}"/>
          </ac:graphicFrameMkLst>
        </pc:graphicFrameChg>
        <pc:graphicFrameChg chg="mod modGraphic">
          <ac:chgData name="Mihhail Jevdokimov" userId="b1e05cc1-e8f8-448e-90a4-6cd64dd8cb4e" providerId="ADAL" clId="{0FAA3A4F-F30C-4EA8-AC56-7FA5BF702A08}" dt="2024-05-21T06:07:31.439" v="25" actId="1076"/>
          <ac:graphicFrameMkLst>
            <pc:docMk/>
            <pc:sldMk cId="1025046724" sldId="602"/>
            <ac:graphicFrameMk id="20" creationId="{01651AFB-397E-2EA9-61E7-70933E9EEEB4}"/>
          </ac:graphicFrameMkLst>
        </pc:graphicFrameChg>
        <pc:graphicFrameChg chg="mod modGraphic">
          <ac:chgData name="Mihhail Jevdokimov" userId="b1e05cc1-e8f8-448e-90a4-6cd64dd8cb4e" providerId="ADAL" clId="{0FAA3A4F-F30C-4EA8-AC56-7FA5BF702A08}" dt="2024-05-21T06:07:39.716" v="27" actId="1076"/>
          <ac:graphicFrameMkLst>
            <pc:docMk/>
            <pc:sldMk cId="1025046724" sldId="602"/>
            <ac:graphicFrameMk id="21" creationId="{9E97EBE2-9CC4-356B-6995-6FFC4AA980D6}"/>
          </ac:graphicFrameMkLst>
        </pc:graphicFrameChg>
        <pc:graphicFrameChg chg="modGraphic">
          <ac:chgData name="Mihhail Jevdokimov" userId="b1e05cc1-e8f8-448e-90a4-6cd64dd8cb4e" providerId="ADAL" clId="{0FAA3A4F-F30C-4EA8-AC56-7FA5BF702A08}" dt="2024-05-21T06:05:41.750" v="10" actId="255"/>
          <ac:graphicFrameMkLst>
            <pc:docMk/>
            <pc:sldMk cId="1025046724" sldId="602"/>
            <ac:graphicFrameMk id="22" creationId="{C2F266BB-6C52-F0F3-FA1D-A1B4B288C37F}"/>
          </ac:graphicFrameMkLst>
        </pc:graphicFrameChg>
        <pc:graphicFrameChg chg="mod modGraphic">
          <ac:chgData name="Mihhail Jevdokimov" userId="b1e05cc1-e8f8-448e-90a4-6cd64dd8cb4e" providerId="ADAL" clId="{0FAA3A4F-F30C-4EA8-AC56-7FA5BF702A08}" dt="2024-05-21T06:07:23.381" v="23" actId="14100"/>
          <ac:graphicFrameMkLst>
            <pc:docMk/>
            <pc:sldMk cId="1025046724" sldId="602"/>
            <ac:graphicFrameMk id="23" creationId="{D9481415-1D07-4156-50CB-A1D59D0AAC08}"/>
          </ac:graphicFrameMkLst>
        </pc:graphicFrameChg>
      </pc:sldChg>
      <pc:sldChg chg="modSp add del mod">
        <pc:chgData name="Mihhail Jevdokimov" userId="b1e05cc1-e8f8-448e-90a4-6cd64dd8cb4e" providerId="ADAL" clId="{0FAA3A4F-F30C-4EA8-AC56-7FA5BF702A08}" dt="2024-05-21T06:08:51.363" v="31" actId="2696"/>
        <pc:sldMkLst>
          <pc:docMk/>
          <pc:sldMk cId="2679300384" sldId="604"/>
        </pc:sldMkLst>
        <pc:spChg chg="mod">
          <ac:chgData name="Mihhail Jevdokimov" userId="b1e05cc1-e8f8-448e-90a4-6cd64dd8cb4e" providerId="ADAL" clId="{0FAA3A4F-F30C-4EA8-AC56-7FA5BF702A08}" dt="2024-05-21T06:08:38.167" v="30" actId="20577"/>
          <ac:spMkLst>
            <pc:docMk/>
            <pc:sldMk cId="2679300384" sldId="604"/>
            <ac:spMk id="5" creationId="{ED4F9221-091A-D791-676C-7324CAAEC275}"/>
          </ac:spMkLst>
        </pc:spChg>
      </pc:sldChg>
      <pc:sldChg chg="add">
        <pc:chgData name="Mihhail Jevdokimov" userId="b1e05cc1-e8f8-448e-90a4-6cd64dd8cb4e" providerId="ADAL" clId="{0FAA3A4F-F30C-4EA8-AC56-7FA5BF702A08}" dt="2024-05-21T06:03:18.806" v="3"/>
        <pc:sldMkLst>
          <pc:docMk/>
          <pc:sldMk cId="52780048" sldId="605"/>
        </pc:sldMkLst>
      </pc:sldChg>
      <pc:sldMasterChg chg="delSldLayout">
        <pc:chgData name="Mihhail Jevdokimov" userId="b1e05cc1-e8f8-448e-90a4-6cd64dd8cb4e" providerId="ADAL" clId="{0FAA3A4F-F30C-4EA8-AC56-7FA5BF702A08}" dt="2024-05-21T06:05:13.882" v="6" actId="47"/>
        <pc:sldMasterMkLst>
          <pc:docMk/>
          <pc:sldMasterMk cId="2460954070" sldId="2147483660"/>
        </pc:sldMasterMkLst>
        <pc:sldLayoutChg chg="del">
          <pc:chgData name="Mihhail Jevdokimov" userId="b1e05cc1-e8f8-448e-90a4-6cd64dd8cb4e" providerId="ADAL" clId="{0FAA3A4F-F30C-4EA8-AC56-7FA5BF702A08}" dt="2024-05-21T06:05:13.882" v="6" actId="47"/>
          <pc:sldLayoutMkLst>
            <pc:docMk/>
            <pc:sldMasterMk cId="2460954070" sldId="2147483660"/>
            <pc:sldLayoutMk cId="2632981092" sldId="2147483672"/>
          </pc:sldLayoutMkLst>
        </pc:sldLayoutChg>
      </pc:sldMasterChg>
    </pc:docChg>
  </pc:docChgLst>
  <pc:docChgLst>
    <pc:chgData name="Mihhail Jevdokimov" userId="S::mihhail.jevdokimov@tallinnlv.ee::b1e05cc1-e8f8-448e-90a4-6cd64dd8cb4e" providerId="AD" clId="Web-{A8EBB56C-C335-559E-1C34-423253117063}"/>
    <pc:docChg chg="modSld sldOrd">
      <pc:chgData name="Mihhail Jevdokimov" userId="S::mihhail.jevdokimov@tallinnlv.ee::b1e05cc1-e8f8-448e-90a4-6cd64dd8cb4e" providerId="AD" clId="Web-{A8EBB56C-C335-559E-1C34-423253117063}" dt="2024-05-21T11:20:02.903" v="9" actId="20577"/>
      <pc:docMkLst>
        <pc:docMk/>
      </pc:docMkLst>
      <pc:sldChg chg="modSp">
        <pc:chgData name="Mihhail Jevdokimov" userId="S::mihhail.jevdokimov@tallinnlv.ee::b1e05cc1-e8f8-448e-90a4-6cd64dd8cb4e" providerId="AD" clId="Web-{A8EBB56C-C335-559E-1C34-423253117063}" dt="2024-05-21T11:20:02.903" v="9" actId="20577"/>
        <pc:sldMkLst>
          <pc:docMk/>
          <pc:sldMk cId="3986664389" sldId="258"/>
        </pc:sldMkLst>
        <pc:spChg chg="mod">
          <ac:chgData name="Mihhail Jevdokimov" userId="S::mihhail.jevdokimov@tallinnlv.ee::b1e05cc1-e8f8-448e-90a4-6cd64dd8cb4e" providerId="AD" clId="Web-{A8EBB56C-C335-559E-1C34-423253117063}" dt="2024-05-21T11:20:02.903" v="9" actId="20577"/>
          <ac:spMkLst>
            <pc:docMk/>
            <pc:sldMk cId="3986664389" sldId="258"/>
            <ac:spMk id="3" creationId="{8B3385C0-95A3-9D80-01F3-4084BCFE8B39}"/>
          </ac:spMkLst>
        </pc:spChg>
      </pc:sldChg>
      <pc:sldChg chg="ord">
        <pc:chgData name="Mihhail Jevdokimov" userId="S::mihhail.jevdokimov@tallinnlv.ee::b1e05cc1-e8f8-448e-90a4-6cd64dd8cb4e" providerId="AD" clId="Web-{A8EBB56C-C335-559E-1C34-423253117063}" dt="2024-05-21T11:19:11.620" v="0"/>
        <pc:sldMkLst>
          <pc:docMk/>
          <pc:sldMk cId="1025046724" sldId="602"/>
        </pc:sldMkLst>
      </pc:sldChg>
    </pc:docChg>
  </pc:docChgLst>
  <pc:docChgLst>
    <pc:chgData name="Mihhail Jevdokimov" userId="S::mihhail.jevdokimov@tallinnlv.ee::b1e05cc1-e8f8-448e-90a4-6cd64dd8cb4e" providerId="AD" clId="Web-{428235A5-A89E-3B0E-E769-2D5F19DCB961}"/>
    <pc:docChg chg="addSld delSld modSld">
      <pc:chgData name="Mihhail Jevdokimov" userId="S::mihhail.jevdokimov@tallinnlv.ee::b1e05cc1-e8f8-448e-90a4-6cd64dd8cb4e" providerId="AD" clId="Web-{428235A5-A89E-3B0E-E769-2D5F19DCB961}" dt="2024-05-20T06:50:36.348" v="137"/>
      <pc:docMkLst>
        <pc:docMk/>
      </pc:docMkLst>
      <pc:sldChg chg="modSp">
        <pc:chgData name="Mihhail Jevdokimov" userId="S::mihhail.jevdokimov@tallinnlv.ee::b1e05cc1-e8f8-448e-90a4-6cd64dd8cb4e" providerId="AD" clId="Web-{428235A5-A89E-3B0E-E769-2D5F19DCB961}" dt="2024-05-20T06:42:06.053" v="108" actId="20577"/>
        <pc:sldMkLst>
          <pc:docMk/>
          <pc:sldMk cId="109857222" sldId="256"/>
        </pc:sldMkLst>
        <pc:spChg chg="mod">
          <ac:chgData name="Mihhail Jevdokimov" userId="S::mihhail.jevdokimov@tallinnlv.ee::b1e05cc1-e8f8-448e-90a4-6cd64dd8cb4e" providerId="AD" clId="Web-{428235A5-A89E-3B0E-E769-2D5F19DCB961}" dt="2024-05-20T06:41:50.318" v="106" actId="20577"/>
          <ac:spMkLst>
            <pc:docMk/>
            <pc:sldMk cId="109857222" sldId="256"/>
            <ac:spMk id="2" creationId="{00000000-0000-0000-0000-000000000000}"/>
          </ac:spMkLst>
        </pc:spChg>
        <pc:spChg chg="mod">
          <ac:chgData name="Mihhail Jevdokimov" userId="S::mihhail.jevdokimov@tallinnlv.ee::b1e05cc1-e8f8-448e-90a4-6cd64dd8cb4e" providerId="AD" clId="Web-{428235A5-A89E-3B0E-E769-2D5F19DCB961}" dt="2024-05-20T06:42:06.053" v="108" actId="20577"/>
          <ac:spMkLst>
            <pc:docMk/>
            <pc:sldMk cId="109857222" sldId="256"/>
            <ac:spMk id="3" creationId="{00000000-0000-0000-0000-000000000000}"/>
          </ac:spMkLst>
        </pc:spChg>
      </pc:sldChg>
      <pc:sldChg chg="modSp new">
        <pc:chgData name="Mihhail Jevdokimov" userId="S::mihhail.jevdokimov@tallinnlv.ee::b1e05cc1-e8f8-448e-90a4-6cd64dd8cb4e" providerId="AD" clId="Web-{428235A5-A89E-3B0E-E769-2D5F19DCB961}" dt="2024-05-20T06:22:30.645" v="39" actId="20577"/>
        <pc:sldMkLst>
          <pc:docMk/>
          <pc:sldMk cId="3749266093" sldId="257"/>
        </pc:sldMkLst>
        <pc:spChg chg="mod">
          <ac:chgData name="Mihhail Jevdokimov" userId="S::mihhail.jevdokimov@tallinnlv.ee::b1e05cc1-e8f8-448e-90a4-6cd64dd8cb4e" providerId="AD" clId="Web-{428235A5-A89E-3B0E-E769-2D5F19DCB961}" dt="2024-05-20T06:22:30.645" v="39" actId="20577"/>
          <ac:spMkLst>
            <pc:docMk/>
            <pc:sldMk cId="3749266093" sldId="257"/>
            <ac:spMk id="2" creationId="{7956FBC3-EAB9-21BB-772E-E7D0E434FD9F}"/>
          </ac:spMkLst>
        </pc:spChg>
        <pc:spChg chg="mod">
          <ac:chgData name="Mihhail Jevdokimov" userId="S::mihhail.jevdokimov@tallinnlv.ee::b1e05cc1-e8f8-448e-90a4-6cd64dd8cb4e" providerId="AD" clId="Web-{428235A5-A89E-3B0E-E769-2D5F19DCB961}" dt="2024-05-20T06:19:40.624" v="6" actId="20577"/>
          <ac:spMkLst>
            <pc:docMk/>
            <pc:sldMk cId="3749266093" sldId="257"/>
            <ac:spMk id="3" creationId="{4C9C49A6-A74B-00FE-E047-CFA06F1D01CB}"/>
          </ac:spMkLst>
        </pc:spChg>
      </pc:sldChg>
      <pc:sldChg chg="modSp new">
        <pc:chgData name="Mihhail Jevdokimov" userId="S::mihhail.jevdokimov@tallinnlv.ee::b1e05cc1-e8f8-448e-90a4-6cd64dd8cb4e" providerId="AD" clId="Web-{428235A5-A89E-3B0E-E769-2D5F19DCB961}" dt="2024-05-20T06:50:03.331" v="136" actId="14100"/>
        <pc:sldMkLst>
          <pc:docMk/>
          <pc:sldMk cId="3986664389" sldId="258"/>
        </pc:sldMkLst>
        <pc:spChg chg="mod">
          <ac:chgData name="Mihhail Jevdokimov" userId="S::mihhail.jevdokimov@tallinnlv.ee::b1e05cc1-e8f8-448e-90a4-6cd64dd8cb4e" providerId="AD" clId="Web-{428235A5-A89E-3B0E-E769-2D5F19DCB961}" dt="2024-05-20T06:50:03.331" v="136" actId="14100"/>
          <ac:spMkLst>
            <pc:docMk/>
            <pc:sldMk cId="3986664389" sldId="258"/>
            <ac:spMk id="2" creationId="{15AE3E9A-D8E7-08F1-5BB3-82818F6A2DC1}"/>
          </ac:spMkLst>
        </pc:spChg>
        <pc:spChg chg="mod">
          <ac:chgData name="Mihhail Jevdokimov" userId="S::mihhail.jevdokimov@tallinnlv.ee::b1e05cc1-e8f8-448e-90a4-6cd64dd8cb4e" providerId="AD" clId="Web-{428235A5-A89E-3B0E-E769-2D5F19DCB961}" dt="2024-05-20T06:49:36.471" v="129" actId="20577"/>
          <ac:spMkLst>
            <pc:docMk/>
            <pc:sldMk cId="3986664389" sldId="258"/>
            <ac:spMk id="3" creationId="{8B3385C0-95A3-9D80-01F3-4084BCFE8B39}"/>
          </ac:spMkLst>
        </pc:spChg>
      </pc:sldChg>
      <pc:sldChg chg="modSp add del replId">
        <pc:chgData name="Mihhail Jevdokimov" userId="S::mihhail.jevdokimov@tallinnlv.ee::b1e05cc1-e8f8-448e-90a4-6cd64dd8cb4e" providerId="AD" clId="Web-{428235A5-A89E-3B0E-E769-2D5F19DCB961}" dt="2024-05-20T06:50:36.348" v="137"/>
        <pc:sldMkLst>
          <pc:docMk/>
          <pc:sldMk cId="3653079993" sldId="259"/>
        </pc:sldMkLst>
        <pc:spChg chg="mod">
          <ac:chgData name="Mihhail Jevdokimov" userId="S::mihhail.jevdokimov@tallinnlv.ee::b1e05cc1-e8f8-448e-90a4-6cd64dd8cb4e" providerId="AD" clId="Web-{428235A5-A89E-3B0E-E769-2D5F19DCB961}" dt="2024-05-20T06:24:05.413" v="60" actId="20577"/>
          <ac:spMkLst>
            <pc:docMk/>
            <pc:sldMk cId="3653079993" sldId="259"/>
            <ac:spMk id="2" creationId="{15AE3E9A-D8E7-08F1-5BB3-82818F6A2DC1}"/>
          </ac:spMkLst>
        </pc:spChg>
        <pc:spChg chg="mod">
          <ac:chgData name="Mihhail Jevdokimov" userId="S::mihhail.jevdokimov@tallinnlv.ee::b1e05cc1-e8f8-448e-90a4-6cd64dd8cb4e" providerId="AD" clId="Web-{428235A5-A89E-3B0E-E769-2D5F19DCB961}" dt="2024-05-20T06:49:32.206" v="126" actId="20577"/>
          <ac:spMkLst>
            <pc:docMk/>
            <pc:sldMk cId="3653079993" sldId="259"/>
            <ac:spMk id="3" creationId="{8B3385C0-95A3-9D80-01F3-4084BCFE8B39}"/>
          </ac:spMkLst>
        </pc:spChg>
      </pc:sldChg>
      <pc:sldChg chg="modSp add replId">
        <pc:chgData name="Mihhail Jevdokimov" userId="S::mihhail.jevdokimov@tallinnlv.ee::b1e05cc1-e8f8-448e-90a4-6cd64dd8cb4e" providerId="AD" clId="Web-{428235A5-A89E-3B0E-E769-2D5F19DCB961}" dt="2024-05-20T06:38:23.453" v="78" actId="20577"/>
        <pc:sldMkLst>
          <pc:docMk/>
          <pc:sldMk cId="2781466358" sldId="260"/>
        </pc:sldMkLst>
        <pc:spChg chg="mod">
          <ac:chgData name="Mihhail Jevdokimov" userId="S::mihhail.jevdokimov@tallinnlv.ee::b1e05cc1-e8f8-448e-90a4-6cd64dd8cb4e" providerId="AD" clId="Web-{428235A5-A89E-3B0E-E769-2D5F19DCB961}" dt="2024-05-20T06:38:23.453" v="78" actId="20577"/>
          <ac:spMkLst>
            <pc:docMk/>
            <pc:sldMk cId="2781466358" sldId="260"/>
            <ac:spMk id="2" creationId="{15AE3E9A-D8E7-08F1-5BB3-82818F6A2DC1}"/>
          </ac:spMkLst>
        </pc:spChg>
        <pc:spChg chg="mod">
          <ac:chgData name="Mihhail Jevdokimov" userId="S::mihhail.jevdokimov@tallinnlv.ee::b1e05cc1-e8f8-448e-90a4-6cd64dd8cb4e" providerId="AD" clId="Web-{428235A5-A89E-3B0E-E769-2D5F19DCB961}" dt="2024-05-20T06:38:06.593" v="69" actId="20577"/>
          <ac:spMkLst>
            <pc:docMk/>
            <pc:sldMk cId="2781466358" sldId="260"/>
            <ac:spMk id="3" creationId="{8B3385C0-95A3-9D80-01F3-4084BCFE8B39}"/>
          </ac:spMkLst>
        </pc:spChg>
      </pc:sldChg>
      <pc:sldChg chg="modSp add replId">
        <pc:chgData name="Mihhail Jevdokimov" userId="S::mihhail.jevdokimov@tallinnlv.ee::b1e05cc1-e8f8-448e-90a4-6cd64dd8cb4e" providerId="AD" clId="Web-{428235A5-A89E-3B0E-E769-2D5F19DCB961}" dt="2024-05-20T06:40:58.894" v="95" actId="20577"/>
        <pc:sldMkLst>
          <pc:docMk/>
          <pc:sldMk cId="265038639" sldId="261"/>
        </pc:sldMkLst>
        <pc:spChg chg="mod">
          <ac:chgData name="Mihhail Jevdokimov" userId="S::mihhail.jevdokimov@tallinnlv.ee::b1e05cc1-e8f8-448e-90a4-6cd64dd8cb4e" providerId="AD" clId="Web-{428235A5-A89E-3B0E-E769-2D5F19DCB961}" dt="2024-05-20T06:40:58.894" v="95" actId="20577"/>
          <ac:spMkLst>
            <pc:docMk/>
            <pc:sldMk cId="265038639" sldId="261"/>
            <ac:spMk id="2" creationId="{15AE3E9A-D8E7-08F1-5BB3-82818F6A2DC1}"/>
          </ac:spMkLst>
        </pc:spChg>
        <pc:spChg chg="mod">
          <ac:chgData name="Mihhail Jevdokimov" userId="S::mihhail.jevdokimov@tallinnlv.ee::b1e05cc1-e8f8-448e-90a4-6cd64dd8cb4e" providerId="AD" clId="Web-{428235A5-A89E-3B0E-E769-2D5F19DCB961}" dt="2024-05-20T06:40:52.363" v="93" actId="20577"/>
          <ac:spMkLst>
            <pc:docMk/>
            <pc:sldMk cId="265038639" sldId="261"/>
            <ac:spMk id="3" creationId="{8B3385C0-95A3-9D80-01F3-4084BCFE8B39}"/>
          </ac:spMkLst>
        </pc:spChg>
      </pc:sldChg>
      <pc:sldChg chg="modSp new del">
        <pc:chgData name="Mihhail Jevdokimov" userId="S::mihhail.jevdokimov@tallinnlv.ee::b1e05cc1-e8f8-448e-90a4-6cd64dd8cb4e" providerId="AD" clId="Web-{428235A5-A89E-3B0E-E769-2D5F19DCB961}" dt="2024-05-20T06:37:58.639" v="66"/>
        <pc:sldMkLst>
          <pc:docMk/>
          <pc:sldMk cId="1223314277" sldId="261"/>
        </pc:sldMkLst>
        <pc:spChg chg="mod">
          <ac:chgData name="Mihhail Jevdokimov" userId="S::mihhail.jevdokimov@tallinnlv.ee::b1e05cc1-e8f8-448e-90a4-6cd64dd8cb4e" providerId="AD" clId="Web-{428235A5-A89E-3B0E-E769-2D5F19DCB961}" dt="2024-05-20T06:37:41.436" v="65" actId="20577"/>
          <ac:spMkLst>
            <pc:docMk/>
            <pc:sldMk cId="1223314277" sldId="261"/>
            <ac:spMk id="3" creationId="{5B23CE9A-DBA3-8951-7CC0-44875E13A6B4}"/>
          </ac:spMkLst>
        </pc:spChg>
      </pc:sldChg>
      <pc:sldChg chg="modSp new del">
        <pc:chgData name="Mihhail Jevdokimov" userId="S::mihhail.jevdokimov@tallinnlv.ee::b1e05cc1-e8f8-448e-90a4-6cd64dd8cb4e" providerId="AD" clId="Web-{428235A5-A89E-3B0E-E769-2D5F19DCB961}" dt="2024-05-20T06:42:39.772" v="112"/>
        <pc:sldMkLst>
          <pc:docMk/>
          <pc:sldMk cId="3904715345" sldId="262"/>
        </pc:sldMkLst>
        <pc:spChg chg="mod">
          <ac:chgData name="Mihhail Jevdokimov" userId="S::mihhail.jevdokimov@tallinnlv.ee::b1e05cc1-e8f8-448e-90a4-6cd64dd8cb4e" providerId="AD" clId="Web-{428235A5-A89E-3B0E-E769-2D5F19DCB961}" dt="2024-05-20T06:42:33.881" v="110" actId="20577"/>
          <ac:spMkLst>
            <pc:docMk/>
            <pc:sldMk cId="3904715345" sldId="262"/>
            <ac:spMk id="2" creationId="{691519A1-DB8C-A8DA-E31E-BEF5895990E5}"/>
          </ac:spMkLst>
        </pc:spChg>
      </pc:sldChg>
      <pc:sldChg chg="modSp add replId">
        <pc:chgData name="Mihhail Jevdokimov" userId="S::mihhail.jevdokimov@tallinnlv.ee::b1e05cc1-e8f8-448e-90a4-6cd64dd8cb4e" providerId="AD" clId="Web-{428235A5-A89E-3B0E-E769-2D5F19DCB961}" dt="2024-05-20T06:43:56.727" v="125" actId="14100"/>
        <pc:sldMkLst>
          <pc:docMk/>
          <pc:sldMk cId="1326148395" sldId="263"/>
        </pc:sldMkLst>
        <pc:spChg chg="mod">
          <ac:chgData name="Mihhail Jevdokimov" userId="S::mihhail.jevdokimov@tallinnlv.ee::b1e05cc1-e8f8-448e-90a4-6cd64dd8cb4e" providerId="AD" clId="Web-{428235A5-A89E-3B0E-E769-2D5F19DCB961}" dt="2024-05-20T06:42:54.726" v="114" actId="20577"/>
          <ac:spMkLst>
            <pc:docMk/>
            <pc:sldMk cId="1326148395" sldId="263"/>
            <ac:spMk id="2" creationId="{15AE3E9A-D8E7-08F1-5BB3-82818F6A2DC1}"/>
          </ac:spMkLst>
        </pc:spChg>
        <pc:spChg chg="mod">
          <ac:chgData name="Mihhail Jevdokimov" userId="S::mihhail.jevdokimov@tallinnlv.ee::b1e05cc1-e8f8-448e-90a4-6cd64dd8cb4e" providerId="AD" clId="Web-{428235A5-A89E-3B0E-E769-2D5F19DCB961}" dt="2024-05-20T06:43:56.727" v="125" actId="14100"/>
          <ac:spMkLst>
            <pc:docMk/>
            <pc:sldMk cId="1326148395" sldId="263"/>
            <ac:spMk id="3" creationId="{8B3385C0-95A3-9D80-01F3-4084BCFE8B3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BD87CE-69BD-417E-B4A5-4084CDCBEFA0}" type="datetimeFigureOut">
              <a:rPr lang="et-EE" smtClean="0"/>
              <a:t>21.05.2024</a:t>
            </a:fld>
            <a:endParaRPr lang="et-E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17B63A-BD92-4FEE-9887-5F0B6B2F301A}" type="slidenum">
              <a:rPr lang="et-EE" smtClean="0"/>
              <a:t>‹#›</a:t>
            </a:fld>
            <a:endParaRPr lang="et-EE"/>
          </a:p>
        </p:txBody>
      </p:sp>
    </p:spTree>
    <p:extLst>
      <p:ext uri="{BB962C8B-B14F-4D97-AF65-F5344CB8AC3E}">
        <p14:creationId xmlns:p14="http://schemas.microsoft.com/office/powerpoint/2010/main" val="4259815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t-EE" b="0"/>
          </a:p>
        </p:txBody>
      </p:sp>
      <p:sp>
        <p:nvSpPr>
          <p:cNvPr id="4" name="Slaidinumbri kohatäide 3"/>
          <p:cNvSpPr>
            <a:spLocks noGrp="1"/>
          </p:cNvSpPr>
          <p:nvPr>
            <p:ph type="sldNum" sz="quarter" idx="5"/>
          </p:nvPr>
        </p:nvSpPr>
        <p:spPr/>
        <p:txBody>
          <a:bodyPr/>
          <a:lstStyle/>
          <a:p>
            <a:fld id="{57D34911-5688-4AB3-8789-02ABD8A222A7}" type="slidenum">
              <a:rPr lang="en-US" smtClean="0"/>
              <a:t>2</a:t>
            </a:fld>
            <a:endParaRPr lang="en-US"/>
          </a:p>
        </p:txBody>
      </p:sp>
    </p:spTree>
    <p:extLst>
      <p:ext uri="{BB962C8B-B14F-4D97-AF65-F5344CB8AC3E}">
        <p14:creationId xmlns:p14="http://schemas.microsoft.com/office/powerpoint/2010/main" val="1056871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t-EE" sz="1200" dirty="0">
                <a:ea typeface="+mn-lt"/>
                <a:cs typeface="+mn-lt"/>
              </a:rPr>
              <a:t>Iga arengudokumendi koostamise alguses tuleb koostada kaasamiskava, mille raames mõeldakse läbi, milliseid sihtgruppe, milliste metoodikatega ja millisel ajahetkel kaasatakse. Strateegiakeskuse arengu kavandamise büroo toetab ameteid selles protsessis. Hea kaasamise näitena võib tuua välja arengustrateegia Tallinn 2035 koostamise.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t-EE" sz="1200" dirty="0">
                <a:ea typeface="+mn-lt"/>
                <a:cs typeface="+mn-lt"/>
              </a:rPr>
              <a:t>Võimalik on laadida mobiiltelefoni </a:t>
            </a:r>
            <a:r>
              <a:rPr lang="et-EE" sz="1200" dirty="0" err="1">
                <a:ea typeface="+mn-lt"/>
                <a:cs typeface="+mn-lt"/>
              </a:rPr>
              <a:t>kaasamisäpp</a:t>
            </a:r>
            <a:r>
              <a:rPr lang="et-EE" sz="1200" dirty="0">
                <a:ea typeface="+mn-lt"/>
                <a:cs typeface="+mn-lt"/>
              </a:rPr>
              <a:t> </a:t>
            </a:r>
            <a:r>
              <a:rPr lang="et-EE" sz="1200" dirty="0" err="1">
                <a:ea typeface="+mn-lt"/>
                <a:cs typeface="+mn-lt"/>
              </a:rPr>
              <a:t>AvaLinn</a:t>
            </a:r>
            <a:r>
              <a:rPr lang="et-EE" sz="1200" dirty="0">
                <a:ea typeface="+mn-lt"/>
                <a:cs typeface="+mn-lt"/>
              </a:rPr>
              <a:t>, mis annab võimaluse esitada oma ideid ja ettepanekuid avaliku ruumi kohta, et olulised mõtted jõuaksid linnaplaneerijateni. Strateegiakeskuse </a:t>
            </a:r>
            <a:r>
              <a:rPr lang="et-EE" sz="1200" dirty="0" err="1">
                <a:ea typeface="+mn-lt"/>
                <a:cs typeface="+mn-lt"/>
              </a:rPr>
              <a:t>välisprojektide</a:t>
            </a:r>
            <a:r>
              <a:rPr lang="et-EE" sz="1200" dirty="0">
                <a:ea typeface="+mn-lt"/>
                <a:cs typeface="+mn-lt"/>
              </a:rPr>
              <a:t> büroo teeb olulistel teemadel taskuhäälingu saateid ehk Avalinna </a:t>
            </a:r>
            <a:r>
              <a:rPr lang="et-EE" sz="1200" dirty="0" err="1">
                <a:ea typeface="+mn-lt"/>
                <a:cs typeface="+mn-lt"/>
              </a:rPr>
              <a:t>podcasti</a:t>
            </a:r>
            <a:r>
              <a:rPr lang="et-EE" sz="1200" dirty="0">
                <a:ea typeface="+mn-lt"/>
                <a:cs typeface="+mn-lt"/>
              </a:rPr>
              <a:t>. Saateid saab kuulata </a:t>
            </a:r>
            <a:r>
              <a:rPr lang="et-EE" sz="1200" dirty="0" err="1">
                <a:ea typeface="+mn-lt"/>
                <a:cs typeface="+mn-lt"/>
              </a:rPr>
              <a:t>Soundcloudist</a:t>
            </a:r>
            <a:r>
              <a:rPr lang="et-EE" sz="1200" dirty="0">
                <a:ea typeface="+mn-lt"/>
                <a:cs typeface="+mn-lt"/>
              </a:rPr>
              <a:t>, </a:t>
            </a:r>
            <a:r>
              <a:rPr lang="et-EE" sz="1200" dirty="0" err="1">
                <a:ea typeface="+mn-lt"/>
                <a:cs typeface="+mn-lt"/>
              </a:rPr>
              <a:t>Spotifyst</a:t>
            </a:r>
            <a:r>
              <a:rPr lang="et-EE" sz="1200" dirty="0">
                <a:ea typeface="+mn-lt"/>
                <a:cs typeface="+mn-lt"/>
              </a:rPr>
              <a:t>, Google </a:t>
            </a:r>
            <a:r>
              <a:rPr lang="et-EE" sz="1200" dirty="0" err="1">
                <a:ea typeface="+mn-lt"/>
                <a:cs typeface="+mn-lt"/>
              </a:rPr>
              <a:t>Podcastist</a:t>
            </a:r>
            <a:r>
              <a:rPr lang="et-EE" sz="1200" dirty="0">
                <a:ea typeface="+mn-lt"/>
                <a:cs typeface="+mn-lt"/>
              </a:rPr>
              <a:t> või Apple </a:t>
            </a:r>
            <a:r>
              <a:rPr lang="et-EE" sz="1200" dirty="0" err="1">
                <a:ea typeface="+mn-lt"/>
                <a:cs typeface="+mn-lt"/>
              </a:rPr>
              <a:t>Podcastist</a:t>
            </a:r>
            <a:r>
              <a:rPr lang="et-EE" sz="1200" dirty="0">
                <a:ea typeface="+mn-lt"/>
                <a:cs typeface="+mn-lt"/>
              </a:rPr>
              <a:t>.</a:t>
            </a:r>
            <a:endParaRPr lang="et-EE"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t-EE" sz="1200" dirty="0">
                <a:ea typeface="+mn-lt"/>
                <a:cs typeface="+mn-lt"/>
              </a:rPr>
              <a:t>Koostöös Linnaplaneerimise Ameti kaasamiskuraatoriga on välja töötatud Avalinnale 2024. aasta kaasamisprogramm.</a:t>
            </a:r>
            <a:endParaRPr lang="en-US" dirty="0"/>
          </a:p>
          <a:p>
            <a:endParaRPr lang="et-EE" dirty="0"/>
          </a:p>
        </p:txBody>
      </p:sp>
      <p:sp>
        <p:nvSpPr>
          <p:cNvPr id="4" name="Slide Number Placeholder 3"/>
          <p:cNvSpPr>
            <a:spLocks noGrp="1"/>
          </p:cNvSpPr>
          <p:nvPr>
            <p:ph type="sldNum" sz="quarter" idx="5"/>
          </p:nvPr>
        </p:nvSpPr>
        <p:spPr/>
        <p:txBody>
          <a:bodyPr/>
          <a:lstStyle/>
          <a:p>
            <a:fld id="{7A17B63A-BD92-4FEE-9887-5F0B6B2F301A}" type="slidenum">
              <a:rPr lang="et-EE" smtClean="0"/>
              <a:t>6</a:t>
            </a:fld>
            <a:endParaRPr lang="et-EE"/>
          </a:p>
        </p:txBody>
      </p:sp>
    </p:spTree>
    <p:extLst>
      <p:ext uri="{BB962C8B-B14F-4D97-AF65-F5344CB8AC3E}">
        <p14:creationId xmlns:p14="http://schemas.microsoft.com/office/powerpoint/2010/main" val="2045312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t-EE" sz="1200" dirty="0">
                <a:ea typeface="+mn-lt"/>
                <a:cs typeface="+mn-lt"/>
              </a:rPr>
              <a:t>Taotlusvoorude eesmärk on toetada kodanikualgatusi ja rohujuuretasandi projekte ning seeläbi suurendada linna elurikkust, linlaste keskkonnateadlikkust ja parandada linnas toidukasvatamise ehk linnaaianduse võimalusi. Täpsemat infot vaata veebilehelt Linnaaianduse ja keskkonna valdkonna taotlusvoorud ja Tallinna linnaaianduse veebilehelt.</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t-EE" sz="1200" dirty="0">
                <a:ea typeface="+mn-lt"/>
                <a:cs typeface="+mn-lt"/>
              </a:rPr>
              <a:t>Tallinna keskkonnavaldkonna taotlusvooru eesmärk ja prioriteet on suurendada erinevas vanuses huvirühmade keskkonnateadlikkust ja keskkonda säästvat eluviisi, toetada mitteformaalse hariduse arengut keskkonnavaldkonnas; soodustada linnaelanike koostööd ja ühistegevust keskkonnahoiu eesmärgil. Taotlust saavad esitada juriidilised isikud, sh mittetulundus ja äriühingud, näiteks asumiseltsid, korteriühistud valdkondlikud organisatsioonid.</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t-EE" sz="1200" dirty="0">
                <a:ea typeface="+mn-lt"/>
                <a:cs typeface="+mn-lt"/>
              </a:rPr>
              <a:t>Toimuvad regulaarsed üritused ja teavitustöö, et levitada infot kogukonnaaedade loomise ja nendes tegutsemise võimalustest. Suuremaks ürituseks 2023. aastal oli Linnaaianduse kogemuspäev. Toimivate kogukonnaaedadele korraldatakse teadmiste ja pädevuste tõstmiseks töötube ja koolitusi. Toimib mitteformaalne koostöövõrgustik, mille kohtumisi veab eest Keskkonna- ja Kommunaalamet.</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t-EE" sz="1200" dirty="0">
                <a:ea typeface="+mn-lt"/>
                <a:cs typeface="+mn-lt"/>
              </a:rPr>
              <a:t>Täna leitakse kogukonnaaia jaoks sobilik maa-ala kui linna poole on pöördunud kindel huviliste grupp. Grupi vajadustest ja asukoha eelistustest lähtudes algab maa-ala leidmine koostöös konkreetsete maavaldajatega, kelleks sageli on Linnaosavalitsused.</a:t>
            </a:r>
            <a:endParaRPr lang="et-EE" sz="1200" dirty="0">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t-EE" sz="1200" dirty="0">
                <a:ea typeface="+mn-lt"/>
                <a:cs typeface="+mn-lt"/>
              </a:rPr>
              <a:t>Näiteks Kristiines on, lisaks juba tegutsevatele kogukonnaaedadele ja haridusasutuste õppeaedadele, Linnaosa Valitsusel oma kogukondlik õppeaed, mille raames linnaaiandust aktiivselt propageeritakse. See läheb hästi kokku linnaosa tunnuslausega Kristiine - aed linna südames!, Sõstra 1a vanemate kortermajade hoovi ollakse rajamas uut kogukonnaaeda, kohalike elanike hulgas läbiviidud küsitlus näitas, et huvi on suur. Jätkatakse Krameri kogukondliku õppeaia koolituste ja töötubadega ning 2024. a viiakse koolitusi läbi kohtades, kus võiksid tulevikus kogukonnaaiad tekkida ning kus tekitada huvi rõdul ja katusel linnaaiandusega tegelemise vastu.</a:t>
            </a:r>
          </a:p>
          <a:p>
            <a:r>
              <a:rPr lang="et-EE" sz="1200" dirty="0">
                <a:ea typeface="+mn-lt"/>
                <a:cs typeface="+mn-lt"/>
              </a:rPr>
              <a:t>Kristiine linnaosas näiteks heakorrakuu talgud asumites ja </a:t>
            </a:r>
            <a:r>
              <a:rPr lang="et-EE" sz="1200" dirty="0" err="1">
                <a:ea typeface="+mn-lt"/>
                <a:cs typeface="+mn-lt"/>
              </a:rPr>
              <a:t>talgupäev</a:t>
            </a:r>
            <a:r>
              <a:rPr lang="et-EE" sz="1200" dirty="0">
                <a:ea typeface="+mn-lt"/>
                <a:cs typeface="+mn-lt"/>
              </a:rPr>
              <a:t> Teeme Ära!, Euroopa rohelise pealinna aastal lindude pesakastide puhastamise ja uute pesakastide paigaldamise talgud. Maailmakoristuspäev ja traditsiooniline </a:t>
            </a:r>
            <a:r>
              <a:rPr lang="et-EE" sz="1200" dirty="0" err="1">
                <a:ea typeface="+mn-lt"/>
                <a:cs typeface="+mn-lt"/>
              </a:rPr>
              <a:t>pisiprügi</a:t>
            </a:r>
            <a:r>
              <a:rPr lang="et-EE" sz="1200" dirty="0">
                <a:ea typeface="+mn-lt"/>
                <a:cs typeface="+mn-lt"/>
              </a:rPr>
              <a:t> korje, MTÜ Lille Asumiseltsi hea talvine algatus on tuletõrjehüdrantide lumest puhastamise talgud.</a:t>
            </a:r>
            <a:endParaRPr lang="et-EE" dirty="0">
              <a:ea typeface="+mn-lt"/>
              <a:cs typeface="+mn-lt"/>
            </a:endParaRPr>
          </a:p>
          <a:p>
            <a:r>
              <a:rPr lang="et-EE" sz="1200" dirty="0">
                <a:ea typeface="+mn-lt"/>
                <a:cs typeface="+mn-lt"/>
              </a:rPr>
              <a:t>Mustamäe linnaosas korraldatakse iga-aastaselt heakorrakuu raames lasteaedade ja koolide talgud ning </a:t>
            </a:r>
            <a:r>
              <a:rPr lang="et-EE" sz="1200" dirty="0" err="1">
                <a:ea typeface="+mn-lt"/>
                <a:cs typeface="+mn-lt"/>
              </a:rPr>
              <a:t>talgupäeva</a:t>
            </a:r>
            <a:r>
              <a:rPr lang="et-EE" sz="1200" dirty="0">
                <a:ea typeface="+mn-lt"/>
                <a:cs typeface="+mn-lt"/>
              </a:rPr>
              <a:t> Teeme Ära! Kaalutakse korraldada talguid ka sügisel.</a:t>
            </a:r>
            <a:endParaRPr lang="et-EE" dirty="0">
              <a:ea typeface="+mn-lt"/>
              <a:cs typeface="+mn-lt"/>
            </a:endParaRPr>
          </a:p>
          <a:p>
            <a:r>
              <a:rPr lang="et-EE" sz="1200" dirty="0">
                <a:ea typeface="+mn-lt"/>
                <a:cs typeface="+mn-lt"/>
              </a:rPr>
              <a:t>Kesklinna linnaosas toimuvad iga-aastaselt nii kevadised kui ka sügisesed heakorratalgud. Linnaosavalitsus on toetanud erinevate huvigruppide erinevaid aktsioone korraldades prügivedu, andes töövahendeid jne.</a:t>
            </a:r>
            <a:endParaRPr lang="et-EE" dirty="0"/>
          </a:p>
          <a:p>
            <a:r>
              <a:rPr lang="et-EE" sz="1200" dirty="0">
                <a:ea typeface="+mn-lt"/>
                <a:cs typeface="+mn-lt"/>
              </a:rPr>
              <a:t>Nõmmel toetatakse samuti võimaluste piires </a:t>
            </a:r>
            <a:r>
              <a:rPr lang="et-EE" sz="1200" dirty="0" err="1">
                <a:ea typeface="+mn-lt"/>
                <a:cs typeface="+mn-lt"/>
              </a:rPr>
              <a:t>kogukondlikke</a:t>
            </a:r>
            <a:r>
              <a:rPr lang="et-EE" sz="1200" dirty="0">
                <a:ea typeface="+mn-lt"/>
                <a:cs typeface="+mn-lt"/>
              </a:rPr>
              <a:t> talguid ja Linnaosavalitsus korraldab igal aastal mõne </a:t>
            </a:r>
            <a:r>
              <a:rPr lang="et-EE" sz="1200" dirty="0" err="1">
                <a:ea typeface="+mn-lt"/>
                <a:cs typeface="+mn-lt"/>
              </a:rPr>
              <a:t>talgu</a:t>
            </a:r>
            <a:r>
              <a:rPr lang="et-EE" sz="1200" dirty="0">
                <a:ea typeface="+mn-lt"/>
                <a:cs typeface="+mn-lt"/>
              </a:rPr>
              <a:t> ka ise. Koolide ja Linnaosavalitsuste koostöös saab igal aastal parkmetsadesse ca 100 uut linnupesakasti.</a:t>
            </a:r>
            <a:endParaRPr lang="et-EE" dirty="0"/>
          </a:p>
          <a:p>
            <a:r>
              <a:rPr lang="et-EE" sz="1200" dirty="0">
                <a:ea typeface="+mn-lt"/>
                <a:cs typeface="+mn-lt"/>
              </a:rPr>
              <a:t>Haabersti linnaosas on erinevad koristustalgud – Teeme Ära!, Rand puhtaks! jt. Linnaosavalitsus abistab talgulisi töövahenditega.</a:t>
            </a:r>
            <a:endParaRPr lang="et-EE" dirty="0"/>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t-EE" dirty="0">
              <a:ea typeface="+mn-lt"/>
              <a:cs typeface="+mn-lt"/>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t-EE" dirty="0"/>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t-EE" dirty="0">
              <a:ea typeface="+mn-lt"/>
              <a:cs typeface="+mn-lt"/>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n-US" dirty="0">
              <a:ea typeface="+mn-lt"/>
              <a:cs typeface="+mn-lt"/>
            </a:endParaRPr>
          </a:p>
          <a:p>
            <a:endParaRPr lang="et-EE" dirty="0"/>
          </a:p>
        </p:txBody>
      </p:sp>
      <p:sp>
        <p:nvSpPr>
          <p:cNvPr id="4" name="Slide Number Placeholder 3"/>
          <p:cNvSpPr>
            <a:spLocks noGrp="1"/>
          </p:cNvSpPr>
          <p:nvPr>
            <p:ph type="sldNum" sz="quarter" idx="5"/>
          </p:nvPr>
        </p:nvSpPr>
        <p:spPr/>
        <p:txBody>
          <a:bodyPr/>
          <a:lstStyle/>
          <a:p>
            <a:fld id="{7A17B63A-BD92-4FEE-9887-5F0B6B2F301A}" type="slidenum">
              <a:rPr lang="et-EE" smtClean="0"/>
              <a:t>7</a:t>
            </a:fld>
            <a:endParaRPr lang="et-EE"/>
          </a:p>
        </p:txBody>
      </p:sp>
    </p:spTree>
    <p:extLst>
      <p:ext uri="{BB962C8B-B14F-4D97-AF65-F5344CB8AC3E}">
        <p14:creationId xmlns:p14="http://schemas.microsoft.com/office/powerpoint/2010/main" val="1601170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dirty="0">
                <a:ea typeface="+mn-lt"/>
                <a:cs typeface="+mn-lt"/>
              </a:rPr>
              <a:t>2023. aastal tegutses Tallinnas 141 linnaasutuste, 12 eraharidusasutuste ja 6 omal algatusel rajatud õppeaeda ja tegevuses osales umbes 36 255 inimest (sealhulgas 16 228 last, 2 418 õpetajat ja asutuse töötajat, 4 258 lapsevanemat ja vabatahtlikku, 13 281 koostööpartnerit ja aia külastajat). Õppeaedade tegevusega on liitunud Tallinna Sotsiaaltöö Keskus ja ühtlasi rajanud oma üksustesse õppeaiad.</a:t>
            </a:r>
            <a:endParaRPr lang="et-EE" dirty="0"/>
          </a:p>
        </p:txBody>
      </p:sp>
      <p:sp>
        <p:nvSpPr>
          <p:cNvPr id="4" name="Slide Number Placeholder 3"/>
          <p:cNvSpPr>
            <a:spLocks noGrp="1"/>
          </p:cNvSpPr>
          <p:nvPr>
            <p:ph type="sldNum" sz="quarter" idx="5"/>
          </p:nvPr>
        </p:nvSpPr>
        <p:spPr/>
        <p:txBody>
          <a:bodyPr/>
          <a:lstStyle/>
          <a:p>
            <a:fld id="{7A17B63A-BD92-4FEE-9887-5F0B6B2F301A}" type="slidenum">
              <a:rPr lang="et-EE" smtClean="0"/>
              <a:t>8</a:t>
            </a:fld>
            <a:endParaRPr lang="et-EE"/>
          </a:p>
        </p:txBody>
      </p:sp>
    </p:spTree>
    <p:extLst>
      <p:ext uri="{BB962C8B-B14F-4D97-AF65-F5344CB8AC3E}">
        <p14:creationId xmlns:p14="http://schemas.microsoft.com/office/powerpoint/2010/main" val="2851244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ealkiri ja sisu">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23381020-7BFD-49ED-B5A5-430ECDD648C3}"/>
              </a:ext>
            </a:extLst>
          </p:cNvPr>
          <p:cNvSpPr>
            <a:spLocks noGrp="1"/>
          </p:cNvSpPr>
          <p:nvPr>
            <p:ph type="title" hasCustomPrompt="1"/>
          </p:nvPr>
        </p:nvSpPr>
        <p:spPr>
          <a:xfrm>
            <a:off x="771524" y="771524"/>
            <a:ext cx="10715625" cy="964407"/>
          </a:xfrm>
        </p:spPr>
        <p:txBody>
          <a:bodyPr/>
          <a:lstStyle>
            <a:lvl1pPr>
              <a:defRPr/>
            </a:lvl1pPr>
          </a:lstStyle>
          <a:p>
            <a:r>
              <a:rPr lang="en-US" err="1"/>
              <a:t>Selline</a:t>
            </a:r>
            <a:r>
              <a:rPr lang="en-US"/>
              <a:t> on tek</a:t>
            </a:r>
            <a:r>
              <a:rPr lang="et-EE"/>
              <a:t>s</a:t>
            </a:r>
            <a:r>
              <a:rPr lang="en-US"/>
              <a:t>tiga </a:t>
            </a:r>
            <a:r>
              <a:rPr lang="en-US" err="1"/>
              <a:t>lehekülg</a:t>
            </a:r>
            <a:endParaRPr lang="en-US"/>
          </a:p>
        </p:txBody>
      </p:sp>
      <p:sp>
        <p:nvSpPr>
          <p:cNvPr id="5" name="Sisu kohatäide 4">
            <a:extLst>
              <a:ext uri="{FF2B5EF4-FFF2-40B4-BE49-F238E27FC236}">
                <a16:creationId xmlns:a16="http://schemas.microsoft.com/office/drawing/2014/main" id="{7B0F8FF1-DA66-427A-8E30-D0AF8EE52A8F}"/>
              </a:ext>
            </a:extLst>
          </p:cNvPr>
          <p:cNvSpPr>
            <a:spLocks noGrp="1"/>
          </p:cNvSpPr>
          <p:nvPr>
            <p:ph sz="quarter" idx="13"/>
          </p:nvPr>
        </p:nvSpPr>
        <p:spPr>
          <a:xfrm>
            <a:off x="770394" y="2013665"/>
            <a:ext cx="10715624" cy="4072811"/>
          </a:xfrm>
        </p:spPr>
        <p:txBody>
          <a:bodyPr/>
          <a:lstStyle>
            <a:lvl1pPr>
              <a:defRPr sz="2400"/>
            </a:lvl1pPr>
            <a:lvl2pPr>
              <a:defRPr sz="2400"/>
            </a:lvl2pPr>
            <a:lvl3pPr>
              <a:defRPr sz="2400"/>
            </a:lvl3pPr>
            <a:lvl4pPr>
              <a:defRPr sz="2400"/>
            </a:lvl4pPr>
            <a:lvl5pPr>
              <a:defRPr sz="2400"/>
            </a:lvl5pPr>
          </a:lstStyle>
          <a:p>
            <a:pPr lvl="0"/>
            <a:r>
              <a:rPr lang="et-EE"/>
              <a:t>Redigeerige juhteksemplari tekstilaade</a:t>
            </a:r>
          </a:p>
          <a:p>
            <a:pPr lvl="1"/>
            <a:r>
              <a:rPr lang="et-EE"/>
              <a:t>Teine tase</a:t>
            </a:r>
          </a:p>
          <a:p>
            <a:pPr lvl="2"/>
            <a:r>
              <a:rPr lang="et-EE"/>
              <a:t>Kolmas tase</a:t>
            </a:r>
          </a:p>
          <a:p>
            <a:pPr lvl="3"/>
            <a:r>
              <a:rPr lang="et-EE"/>
              <a:t>Neljas tase</a:t>
            </a:r>
          </a:p>
          <a:p>
            <a:pPr lvl="4"/>
            <a:r>
              <a:rPr lang="et-EE"/>
              <a:t>Viies tase</a:t>
            </a:r>
            <a:endParaRPr lang="en-US"/>
          </a:p>
        </p:txBody>
      </p:sp>
    </p:spTree>
    <p:extLst>
      <p:ext uri="{BB962C8B-B14F-4D97-AF65-F5344CB8AC3E}">
        <p14:creationId xmlns:p14="http://schemas.microsoft.com/office/powerpoint/2010/main" val="335370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5/21/2024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strateegia.tallinn.ee/"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tallinn.ee/et/media/310541"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strateegia.tallinn.ee/arengustrateegia-elluviimine"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onlineexpo.com/ee/rahvakogu/materjalid/" TargetMode="External"/><Relationship Id="rId5" Type="http://schemas.openxmlformats.org/officeDocument/2006/relationships/hyperlink" Target="https://www.tallinn.ee/et/media/310541" TargetMode="External"/><Relationship Id="rId4" Type="http://schemas.openxmlformats.org/officeDocument/2006/relationships/hyperlink" Target="https://strateegia.tallinn.e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t-EE" sz="4800" dirty="0">
                <a:solidFill>
                  <a:srgbClr val="000000"/>
                </a:solidFill>
                <a:latin typeface="Lab Grotesque"/>
              </a:rPr>
              <a:t>Ü</a:t>
            </a:r>
            <a:r>
              <a:rPr lang="fi-FI" sz="4800" b="0" i="0" dirty="0" err="1">
                <a:solidFill>
                  <a:srgbClr val="000000"/>
                </a:solidFill>
                <a:effectLst/>
                <a:latin typeface="Lab Grotesque"/>
              </a:rPr>
              <a:t>levaa</a:t>
            </a:r>
            <a:r>
              <a:rPr lang="et-EE" sz="4800" b="0" i="0" dirty="0">
                <a:solidFill>
                  <a:srgbClr val="000000"/>
                </a:solidFill>
                <a:effectLst/>
                <a:latin typeface="Lab Grotesque"/>
              </a:rPr>
              <a:t>d</a:t>
            </a:r>
            <a:r>
              <a:rPr lang="fi-FI" sz="4800" b="0" i="0" dirty="0">
                <a:solidFill>
                  <a:srgbClr val="000000"/>
                </a:solidFill>
                <a:effectLst/>
                <a:latin typeface="Lab Grotesque"/>
              </a:rPr>
              <a:t>e </a:t>
            </a:r>
            <a:r>
              <a:rPr lang="fi-FI" sz="4800" b="0" i="0" dirty="0" err="1">
                <a:solidFill>
                  <a:srgbClr val="000000"/>
                </a:solidFill>
                <a:effectLst/>
                <a:latin typeface="Lab Grotesque"/>
              </a:rPr>
              <a:t>Rahvakogu</a:t>
            </a:r>
            <a:r>
              <a:rPr lang="fi-FI" sz="4800" b="0" i="0" dirty="0">
                <a:solidFill>
                  <a:srgbClr val="000000"/>
                </a:solidFill>
                <a:effectLst/>
                <a:latin typeface="Lab Grotesque"/>
              </a:rPr>
              <a:t> </a:t>
            </a:r>
            <a:r>
              <a:rPr lang="fi-FI" sz="4800" b="0" i="0" dirty="0" err="1">
                <a:solidFill>
                  <a:srgbClr val="000000"/>
                </a:solidFill>
                <a:effectLst/>
                <a:latin typeface="Lab Grotesque"/>
              </a:rPr>
              <a:t>ettepanekute</a:t>
            </a:r>
            <a:r>
              <a:rPr lang="fi-FI" sz="4800" b="0" i="0" dirty="0">
                <a:solidFill>
                  <a:srgbClr val="000000"/>
                </a:solidFill>
                <a:effectLst/>
                <a:latin typeface="Lab Grotesque"/>
              </a:rPr>
              <a:t> </a:t>
            </a:r>
            <a:r>
              <a:rPr lang="fi-FI" sz="4800" b="0" i="0" dirty="0" err="1">
                <a:solidFill>
                  <a:srgbClr val="000000"/>
                </a:solidFill>
                <a:effectLst/>
                <a:latin typeface="Lab Grotesque"/>
              </a:rPr>
              <a:t>läbitöötamisest</a:t>
            </a:r>
            <a:r>
              <a:rPr lang="fi-FI" sz="4800" b="0" i="0" dirty="0">
                <a:solidFill>
                  <a:srgbClr val="000000"/>
                </a:solidFill>
                <a:effectLst/>
                <a:latin typeface="Lab Grotesque"/>
              </a:rPr>
              <a:t> ja </a:t>
            </a:r>
            <a:r>
              <a:rPr lang="fi-FI" sz="4800" b="0" i="0" dirty="0" err="1">
                <a:solidFill>
                  <a:srgbClr val="000000"/>
                </a:solidFill>
                <a:effectLst/>
                <a:latin typeface="Lab Grotesque"/>
              </a:rPr>
              <a:t>tulemustest</a:t>
            </a:r>
            <a:endParaRPr lang="et-EE" sz="4800" dirty="0">
              <a:latin typeface="Lab Grotesque"/>
            </a:endParaRPr>
          </a:p>
        </p:txBody>
      </p:sp>
      <p:sp>
        <p:nvSpPr>
          <p:cNvPr id="3" name="Subtitle 2"/>
          <p:cNvSpPr>
            <a:spLocks noGrp="1"/>
          </p:cNvSpPr>
          <p:nvPr>
            <p:ph type="subTitle" idx="1"/>
          </p:nvPr>
        </p:nvSpPr>
        <p:spPr>
          <a:xfrm>
            <a:off x="1301578" y="3659703"/>
            <a:ext cx="9144000" cy="1655762"/>
          </a:xfrm>
        </p:spPr>
        <p:txBody>
          <a:bodyPr vert="horz" lIns="91440" tIns="45720" rIns="91440" bIns="45720" rtlCol="0" anchor="t">
            <a:normAutofit/>
          </a:bodyPr>
          <a:lstStyle/>
          <a:p>
            <a:r>
              <a:rPr lang="et-EE" dirty="0"/>
              <a:t>Mihhail Jevdokimov</a:t>
            </a:r>
          </a:p>
          <a:p>
            <a:r>
              <a:rPr lang="fi-FI" dirty="0"/>
              <a:t>Tallinna </a:t>
            </a:r>
            <a:r>
              <a:rPr lang="fi-FI" dirty="0" err="1"/>
              <a:t>Keskkonna</a:t>
            </a:r>
            <a:r>
              <a:rPr lang="fi-FI" dirty="0"/>
              <a:t>- ja </a:t>
            </a:r>
            <a:r>
              <a:rPr lang="fi-FI" dirty="0" err="1"/>
              <a:t>Kommunaalamet</a:t>
            </a:r>
            <a:endParaRPr lang="fi-FI" dirty="0"/>
          </a:p>
          <a:p>
            <a:r>
              <a:rPr lang="fi-FI" dirty="0" err="1"/>
              <a:t>Kaasamise</a:t>
            </a:r>
            <a:r>
              <a:rPr lang="fi-FI" dirty="0"/>
              <a:t> osakonna </a:t>
            </a:r>
            <a:r>
              <a:rPr lang="fi-FI" dirty="0" err="1"/>
              <a:t>juhataja</a:t>
            </a:r>
            <a:endParaRPr lang="et-EE" dirty="0"/>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4" descr="Green text on a black background&#10;&#10;Description automatically generated">
            <a:extLst>
              <a:ext uri="{FF2B5EF4-FFF2-40B4-BE49-F238E27FC236}">
                <a16:creationId xmlns:a16="http://schemas.microsoft.com/office/drawing/2014/main" id="{F32B2568-BEA4-0776-D051-B4F546311C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48900" y="185738"/>
            <a:ext cx="1943100"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Ristkülik: ümarnurkne 23">
            <a:extLst>
              <a:ext uri="{FF2B5EF4-FFF2-40B4-BE49-F238E27FC236}">
                <a16:creationId xmlns:a16="http://schemas.microsoft.com/office/drawing/2014/main" id="{BCC13CFF-8D2B-E898-98B1-50CAC8C9355E}"/>
              </a:ext>
            </a:extLst>
          </p:cNvPr>
          <p:cNvSpPr/>
          <p:nvPr/>
        </p:nvSpPr>
        <p:spPr>
          <a:xfrm>
            <a:off x="340446" y="3381164"/>
            <a:ext cx="4858354" cy="3370521"/>
          </a:xfrm>
          <a:prstGeom prst="roundRect">
            <a:avLst/>
          </a:prstGeom>
          <a:solidFill>
            <a:srgbClr val="F8E490"/>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25" name="Ristkülik: ümarnurkne 24">
            <a:extLst>
              <a:ext uri="{FF2B5EF4-FFF2-40B4-BE49-F238E27FC236}">
                <a16:creationId xmlns:a16="http://schemas.microsoft.com/office/drawing/2014/main" id="{07E43327-D00D-39C5-42F7-8D953FE6418C}"/>
              </a:ext>
            </a:extLst>
          </p:cNvPr>
          <p:cNvSpPr/>
          <p:nvPr/>
        </p:nvSpPr>
        <p:spPr>
          <a:xfrm>
            <a:off x="5334181" y="1222744"/>
            <a:ext cx="6574282" cy="5528930"/>
          </a:xfrm>
          <a:prstGeom prst="roundRect">
            <a:avLst/>
          </a:prstGeom>
          <a:solidFill>
            <a:srgbClr val="F8E490"/>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2" name="Pealkiri 1">
            <a:extLst>
              <a:ext uri="{FF2B5EF4-FFF2-40B4-BE49-F238E27FC236}">
                <a16:creationId xmlns:a16="http://schemas.microsoft.com/office/drawing/2014/main" id="{B317012A-65EC-8392-1526-03852841C37F}"/>
              </a:ext>
            </a:extLst>
          </p:cNvPr>
          <p:cNvSpPr>
            <a:spLocks noGrp="1"/>
          </p:cNvSpPr>
          <p:nvPr>
            <p:ph type="title"/>
          </p:nvPr>
        </p:nvSpPr>
        <p:spPr>
          <a:xfrm>
            <a:off x="581649" y="361501"/>
            <a:ext cx="3859557" cy="595313"/>
          </a:xfrm>
        </p:spPr>
        <p:txBody>
          <a:bodyPr>
            <a:normAutofit fontScale="90000"/>
          </a:bodyPr>
          <a:lstStyle/>
          <a:p>
            <a:r>
              <a:rPr lang="et-EE"/>
              <a:t>TÖÖRÜHM</a:t>
            </a:r>
          </a:p>
        </p:txBody>
      </p:sp>
      <p:graphicFrame>
        <p:nvGraphicFramePr>
          <p:cNvPr id="19" name="Tabel 19">
            <a:extLst>
              <a:ext uri="{FF2B5EF4-FFF2-40B4-BE49-F238E27FC236}">
                <a16:creationId xmlns:a16="http://schemas.microsoft.com/office/drawing/2014/main" id="{982A6564-D946-2A80-63D8-C2C5CEA481FF}"/>
              </a:ext>
            </a:extLst>
          </p:cNvPr>
          <p:cNvGraphicFramePr>
            <a:graphicFrameLocks noGrp="1"/>
          </p:cNvGraphicFramePr>
          <p:nvPr>
            <p:extLst>
              <p:ext uri="{D42A27DB-BD31-4B8C-83A1-F6EECF244321}">
                <p14:modId xmlns:p14="http://schemas.microsoft.com/office/powerpoint/2010/main" val="3417206848"/>
              </p:ext>
            </p:extLst>
          </p:nvPr>
        </p:nvGraphicFramePr>
        <p:xfrm>
          <a:off x="5616707" y="1385842"/>
          <a:ext cx="6139152" cy="3342640"/>
        </p:xfrm>
        <a:graphic>
          <a:graphicData uri="http://schemas.openxmlformats.org/drawingml/2006/table">
            <a:tbl>
              <a:tblPr firstRow="1" bandRow="1">
                <a:tableStyleId>{5C22544A-7EE6-4342-B048-85BDC9FD1C3A}</a:tableStyleId>
              </a:tblPr>
              <a:tblGrid>
                <a:gridCol w="2186911">
                  <a:extLst>
                    <a:ext uri="{9D8B030D-6E8A-4147-A177-3AD203B41FA5}">
                      <a16:colId xmlns:a16="http://schemas.microsoft.com/office/drawing/2014/main" val="2371264195"/>
                    </a:ext>
                  </a:extLst>
                </a:gridCol>
                <a:gridCol w="3952241">
                  <a:extLst>
                    <a:ext uri="{9D8B030D-6E8A-4147-A177-3AD203B41FA5}">
                      <a16:colId xmlns:a16="http://schemas.microsoft.com/office/drawing/2014/main" val="3219925853"/>
                    </a:ext>
                  </a:extLst>
                </a:gridCol>
              </a:tblGrid>
              <a:tr h="37084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400" b="1" dirty="0">
                          <a:solidFill>
                            <a:srgbClr val="0070C0"/>
                          </a:solidFill>
                        </a:rPr>
                        <a:t>Keskkonna- ja Kommunaalamet</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t-EE"/>
                    </a:p>
                  </a:txBody>
                  <a:tcPr>
                    <a:lnL w="38100" cap="flat" cmpd="sng" algn="ctr">
                      <a:solidFill>
                        <a:srgbClr val="0070C0"/>
                      </a:solidFill>
                      <a:prstDash val="solid"/>
                      <a:round/>
                      <a:headEnd type="none" w="med" len="med"/>
                      <a:tailEnd type="none" w="med" len="med"/>
                    </a:lnL>
                    <a:lnB w="38100" cap="flat" cmpd="sng" algn="ctr">
                      <a:solidFill>
                        <a:srgbClr val="0070C0"/>
                      </a:solidFill>
                      <a:prstDash val="solid"/>
                      <a:round/>
                      <a:headEnd type="none" w="med" len="med"/>
                      <a:tailEnd type="none" w="med" len="med"/>
                    </a:lnB>
                    <a:solidFill>
                      <a:schemeClr val="bg1"/>
                    </a:solidFill>
                  </a:tcPr>
                </a:tc>
                <a:extLst>
                  <a:ext uri="{0D108BD9-81ED-4DB2-BD59-A6C34878D82A}">
                    <a16:rowId xmlns:a16="http://schemas.microsoft.com/office/drawing/2014/main" val="1467682643"/>
                  </a:ext>
                </a:extLst>
              </a:tr>
              <a:tr h="227478">
                <a:tc>
                  <a:txBody>
                    <a:bodyPr/>
                    <a:lstStyle/>
                    <a:p>
                      <a:r>
                        <a:rPr lang="et-EE" sz="1400" dirty="0">
                          <a:solidFill>
                            <a:srgbClr val="0070C0"/>
                          </a:solidFill>
                        </a:rPr>
                        <a:t>Kristiina Kupper </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t-EE" sz="1400">
                          <a:solidFill>
                            <a:srgbClr val="0070C0"/>
                          </a:solidFill>
                        </a:rPr>
                        <a:t>haljastus, keskkond</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0863444"/>
                  </a:ext>
                </a:extLst>
              </a:tr>
              <a:tr h="370840">
                <a:tc>
                  <a:txBody>
                    <a:bodyPr/>
                    <a:lstStyle/>
                    <a:p>
                      <a:r>
                        <a:rPr lang="et-EE" sz="1400" dirty="0">
                          <a:solidFill>
                            <a:srgbClr val="0070C0"/>
                          </a:solidFill>
                        </a:rPr>
                        <a:t>Meelis </a:t>
                      </a:r>
                      <a:r>
                        <a:rPr lang="et-EE" sz="1400" dirty="0" err="1">
                          <a:solidFill>
                            <a:srgbClr val="0070C0"/>
                          </a:solidFill>
                        </a:rPr>
                        <a:t>Uustal</a:t>
                      </a:r>
                      <a:r>
                        <a:rPr lang="et-EE" sz="1400" dirty="0">
                          <a:solidFill>
                            <a:srgbClr val="0070C0"/>
                          </a:solidFill>
                        </a:rPr>
                        <a:t> </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i-FI" sz="1400" dirty="0" err="1">
                          <a:solidFill>
                            <a:srgbClr val="0070C0"/>
                          </a:solidFill>
                        </a:rPr>
                        <a:t>looduslik</a:t>
                      </a:r>
                      <a:r>
                        <a:rPr lang="et-EE" sz="1400" dirty="0" err="1">
                          <a:solidFill>
                            <a:srgbClr val="0070C0"/>
                          </a:solidFill>
                        </a:rPr>
                        <a:t>ud</a:t>
                      </a:r>
                      <a:r>
                        <a:rPr lang="fi-FI" sz="1400" dirty="0">
                          <a:solidFill>
                            <a:srgbClr val="0070C0"/>
                          </a:solidFill>
                        </a:rPr>
                        <a:t> lii</a:t>
                      </a:r>
                      <a:r>
                        <a:rPr lang="et-EE" sz="1400" dirty="0" err="1">
                          <a:solidFill>
                            <a:srgbClr val="0070C0"/>
                          </a:solidFill>
                        </a:rPr>
                        <a:t>gid</a:t>
                      </a:r>
                      <a:r>
                        <a:rPr lang="et-EE" sz="1400" dirty="0">
                          <a:solidFill>
                            <a:srgbClr val="0070C0"/>
                          </a:solidFill>
                        </a:rPr>
                        <a:t>, </a:t>
                      </a:r>
                      <a:r>
                        <a:rPr lang="fi-FI" sz="1400" dirty="0" err="1">
                          <a:solidFill>
                            <a:srgbClr val="0070C0"/>
                          </a:solidFill>
                        </a:rPr>
                        <a:t>elurikkus</a:t>
                      </a:r>
                      <a:r>
                        <a:rPr lang="fi-FI" sz="1400" dirty="0">
                          <a:solidFill>
                            <a:srgbClr val="0070C0"/>
                          </a:solidFill>
                        </a:rPr>
                        <a:t>, </a:t>
                      </a:r>
                      <a:r>
                        <a:rPr lang="fi-FI" sz="1400" dirty="0" err="1">
                          <a:solidFill>
                            <a:srgbClr val="0070C0"/>
                          </a:solidFill>
                        </a:rPr>
                        <a:t>looduskaitse</a:t>
                      </a:r>
                      <a:r>
                        <a:rPr lang="et-EE" sz="1400" dirty="0">
                          <a:solidFill>
                            <a:srgbClr val="0070C0"/>
                          </a:solidFill>
                        </a:rPr>
                        <a:t>, </a:t>
                      </a:r>
                      <a:r>
                        <a:rPr lang="fi-FI" sz="1400" dirty="0" err="1">
                          <a:solidFill>
                            <a:srgbClr val="0070C0"/>
                          </a:solidFill>
                        </a:rPr>
                        <a:t>rohevõrgustik</a:t>
                      </a:r>
                      <a:endParaRPr lang="et-EE" sz="1400" dirty="0">
                        <a:solidFill>
                          <a:srgbClr val="0070C0"/>
                        </a:solidFil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7059442"/>
                  </a:ext>
                </a:extLst>
              </a:tr>
              <a:tr h="370840">
                <a:tc>
                  <a:txBody>
                    <a:bodyPr/>
                    <a:lstStyle/>
                    <a:p>
                      <a:r>
                        <a:rPr lang="et-EE" sz="1400">
                          <a:solidFill>
                            <a:srgbClr val="0070C0"/>
                          </a:solidFill>
                        </a:rPr>
                        <a:t>Maria Derlõš </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t-EE" sz="1400" dirty="0">
                          <a:solidFill>
                            <a:srgbClr val="0070C0"/>
                          </a:solidFill>
                        </a:rPr>
                        <a:t>linnaaiandus, kaasamine</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970858"/>
                  </a:ext>
                </a:extLst>
              </a:tr>
              <a:tr h="370840">
                <a:tc>
                  <a:txBody>
                    <a:bodyPr/>
                    <a:lstStyle/>
                    <a:p>
                      <a:r>
                        <a:rPr lang="et-EE" sz="1400">
                          <a:solidFill>
                            <a:srgbClr val="0070C0"/>
                          </a:solidFill>
                        </a:rPr>
                        <a:t>Mihhail Jevdokimov </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t-EE" sz="1400" dirty="0">
                          <a:solidFill>
                            <a:srgbClr val="0070C0"/>
                          </a:solidFill>
                        </a:rPr>
                        <a:t>kaasamine</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0615987"/>
                  </a:ext>
                </a:extLst>
              </a:tr>
              <a:tr h="370840">
                <a:tc>
                  <a:txBody>
                    <a:bodyPr/>
                    <a:lstStyle/>
                    <a:p>
                      <a:r>
                        <a:rPr lang="et-EE" sz="1400">
                          <a:solidFill>
                            <a:srgbClr val="0070C0"/>
                          </a:solidFill>
                        </a:rPr>
                        <a:t>Kalle Pint </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400" kern="1200" dirty="0">
                          <a:solidFill>
                            <a:srgbClr val="0070C0"/>
                          </a:solidFill>
                          <a:latin typeface="+mn-lt"/>
                          <a:ea typeface="+mn-ea"/>
                          <a:cs typeface="+mn-cs"/>
                        </a:rPr>
                        <a:t>linnakeskkond ja taristu: </a:t>
                      </a:r>
                      <a:r>
                        <a:rPr lang="et-EE" sz="1400" dirty="0">
                          <a:solidFill>
                            <a:srgbClr val="0070C0"/>
                          </a:solidFill>
                        </a:rPr>
                        <a:t>tehnovõrgud</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6805044"/>
                  </a:ext>
                </a:extLst>
              </a:tr>
              <a:tr h="370840">
                <a:tc>
                  <a:txBody>
                    <a:bodyPr/>
                    <a:lstStyle/>
                    <a:p>
                      <a:pPr marL="0" algn="l" defTabSz="914400" rtl="0" eaLnBrk="1" latinLnBrk="0" hangingPunct="1"/>
                      <a:r>
                        <a:rPr lang="et-EE" sz="1400" kern="1200" dirty="0">
                          <a:solidFill>
                            <a:srgbClr val="0070C0"/>
                          </a:solidFill>
                          <a:latin typeface="+mn-lt"/>
                          <a:ea typeface="+mn-ea"/>
                          <a:cs typeface="+mn-cs"/>
                        </a:rPr>
                        <a:t>Eva </a:t>
                      </a:r>
                      <a:r>
                        <a:rPr lang="et-EE" sz="1400" kern="1200" dirty="0" err="1">
                          <a:solidFill>
                            <a:srgbClr val="0070C0"/>
                          </a:solidFill>
                          <a:latin typeface="+mn-lt"/>
                          <a:ea typeface="+mn-ea"/>
                          <a:cs typeface="+mn-cs"/>
                        </a:rPr>
                        <a:t>Tallo</a:t>
                      </a:r>
                      <a:r>
                        <a:rPr lang="et-EE" sz="1400" kern="1200" dirty="0">
                          <a:solidFill>
                            <a:srgbClr val="0070C0"/>
                          </a:solidFill>
                          <a:latin typeface="+mn-lt"/>
                          <a:ea typeface="+mn-ea"/>
                          <a:cs typeface="+mn-cs"/>
                        </a:rPr>
                        <a:t> </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t-EE" sz="1400" kern="1200" dirty="0">
                          <a:solidFill>
                            <a:srgbClr val="0070C0"/>
                          </a:solidFill>
                          <a:latin typeface="+mn-lt"/>
                          <a:ea typeface="+mn-ea"/>
                          <a:cs typeface="+mn-cs"/>
                        </a:rPr>
                        <a:t>linnakeskkond ja taristu: linnavalgustus ja elektrivõrgud</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293694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400" kern="1200" noProof="0">
                          <a:solidFill>
                            <a:srgbClr val="0070C0"/>
                          </a:solidFill>
                          <a:latin typeface="+mn-lt"/>
                          <a:ea typeface="+mn-ea"/>
                          <a:cs typeface="+mn-cs"/>
                        </a:rPr>
                        <a:t>Liina-Liis Pihu </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t-EE" sz="1400" kern="1200" dirty="0">
                          <a:solidFill>
                            <a:srgbClr val="0070C0"/>
                          </a:solidFill>
                          <a:latin typeface="+mn-lt"/>
                          <a:ea typeface="+mn-ea"/>
                          <a:cs typeface="+mn-cs"/>
                        </a:rPr>
                        <a:t>linnakeskkond ja taristu: avaliku ruumi kavandamine</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12001715"/>
                  </a:ext>
                </a:extLst>
              </a:tr>
            </a:tbl>
          </a:graphicData>
        </a:graphic>
      </p:graphicFrame>
      <p:graphicFrame>
        <p:nvGraphicFramePr>
          <p:cNvPr id="20" name="Tabel 19">
            <a:extLst>
              <a:ext uri="{FF2B5EF4-FFF2-40B4-BE49-F238E27FC236}">
                <a16:creationId xmlns:a16="http://schemas.microsoft.com/office/drawing/2014/main" id="{01651AFB-397E-2EA9-61E7-70933E9EEEB4}"/>
              </a:ext>
            </a:extLst>
          </p:cNvPr>
          <p:cNvGraphicFramePr>
            <a:graphicFrameLocks noGrp="1"/>
          </p:cNvGraphicFramePr>
          <p:nvPr>
            <p:extLst>
              <p:ext uri="{D42A27DB-BD31-4B8C-83A1-F6EECF244321}">
                <p14:modId xmlns:p14="http://schemas.microsoft.com/office/powerpoint/2010/main" val="1465208365"/>
              </p:ext>
            </p:extLst>
          </p:nvPr>
        </p:nvGraphicFramePr>
        <p:xfrm>
          <a:off x="581649" y="4202746"/>
          <a:ext cx="4277405" cy="1112520"/>
        </p:xfrm>
        <a:graphic>
          <a:graphicData uri="http://schemas.openxmlformats.org/drawingml/2006/table">
            <a:tbl>
              <a:tblPr firstRow="1" bandRow="1">
                <a:tableStyleId>{5C22544A-7EE6-4342-B048-85BDC9FD1C3A}</a:tableStyleId>
              </a:tblPr>
              <a:tblGrid>
                <a:gridCol w="2021174">
                  <a:extLst>
                    <a:ext uri="{9D8B030D-6E8A-4147-A177-3AD203B41FA5}">
                      <a16:colId xmlns:a16="http://schemas.microsoft.com/office/drawing/2014/main" val="2371264195"/>
                    </a:ext>
                  </a:extLst>
                </a:gridCol>
                <a:gridCol w="2256231">
                  <a:extLst>
                    <a:ext uri="{9D8B030D-6E8A-4147-A177-3AD203B41FA5}">
                      <a16:colId xmlns:a16="http://schemas.microsoft.com/office/drawing/2014/main" val="3219925853"/>
                    </a:ext>
                  </a:extLst>
                </a:gridCol>
              </a:tblGrid>
              <a:tr h="37084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400" b="1" dirty="0">
                          <a:solidFill>
                            <a:srgbClr val="0070C0"/>
                          </a:solidFill>
                        </a:rPr>
                        <a:t>Transpordiamet</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t-EE"/>
                    </a:p>
                  </a:txBody>
                  <a:tcPr>
                    <a:lnL w="38100" cap="flat" cmpd="sng" algn="ctr">
                      <a:solidFill>
                        <a:srgbClr val="0070C0"/>
                      </a:solidFill>
                      <a:prstDash val="solid"/>
                      <a:round/>
                      <a:headEnd type="none" w="med" len="med"/>
                      <a:tailEnd type="none" w="med" len="med"/>
                    </a:lnL>
                    <a:lnB w="38100" cap="flat" cmpd="sng" algn="ctr">
                      <a:solidFill>
                        <a:srgbClr val="0070C0"/>
                      </a:solidFill>
                      <a:prstDash val="solid"/>
                      <a:round/>
                      <a:headEnd type="none" w="med" len="med"/>
                      <a:tailEnd type="none" w="med" len="med"/>
                    </a:lnB>
                    <a:solidFill>
                      <a:schemeClr val="bg1"/>
                    </a:solidFill>
                  </a:tcPr>
                </a:tc>
                <a:extLst>
                  <a:ext uri="{0D108BD9-81ED-4DB2-BD59-A6C34878D82A}">
                    <a16:rowId xmlns:a16="http://schemas.microsoft.com/office/drawing/2014/main" val="1467682643"/>
                  </a:ext>
                </a:extLst>
              </a:tr>
              <a:tr h="370840">
                <a:tc>
                  <a:txBody>
                    <a:bodyPr/>
                    <a:lstStyle/>
                    <a:p>
                      <a:pPr marL="0" algn="l" defTabSz="914400" rtl="0" eaLnBrk="1" latinLnBrk="0" hangingPunct="1"/>
                      <a:r>
                        <a:rPr lang="et-EE" sz="1400" kern="1200" dirty="0">
                          <a:solidFill>
                            <a:srgbClr val="0070C0"/>
                          </a:solidFill>
                          <a:latin typeface="+mn-lt"/>
                          <a:ea typeface="+mn-ea"/>
                          <a:cs typeface="+mn-cs"/>
                        </a:rPr>
                        <a:t>Erki-Henri </a:t>
                      </a:r>
                      <a:r>
                        <a:rPr lang="et-EE" sz="1400" kern="1200" dirty="0" err="1">
                          <a:solidFill>
                            <a:srgbClr val="0070C0"/>
                          </a:solidFill>
                          <a:latin typeface="+mn-lt"/>
                          <a:ea typeface="+mn-ea"/>
                          <a:cs typeface="+mn-cs"/>
                        </a:rPr>
                        <a:t>Meerbach</a:t>
                      </a:r>
                      <a:r>
                        <a:rPr lang="et-EE" sz="1400" kern="1200" dirty="0">
                          <a:solidFill>
                            <a:srgbClr val="0070C0"/>
                          </a:solidFill>
                          <a:latin typeface="+mn-lt"/>
                          <a:ea typeface="+mn-ea"/>
                          <a:cs typeface="+mn-cs"/>
                        </a:rPr>
                        <a:t>  </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t-EE" sz="1400" kern="1200" dirty="0">
                          <a:solidFill>
                            <a:srgbClr val="0070C0"/>
                          </a:solidFill>
                          <a:latin typeface="+mn-lt"/>
                          <a:ea typeface="+mn-ea"/>
                          <a:cs typeface="+mn-cs"/>
                        </a:rPr>
                        <a:t>liikuvuse arendamine</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0863444"/>
                  </a:ext>
                </a:extLst>
              </a:tr>
              <a:tr h="370840">
                <a:tc>
                  <a:txBody>
                    <a:bodyPr/>
                    <a:lstStyle/>
                    <a:p>
                      <a:pPr marL="0" algn="l" defTabSz="914400" rtl="0" eaLnBrk="1" latinLnBrk="0" hangingPunct="1"/>
                      <a:r>
                        <a:rPr lang="et-EE" sz="1400" kern="1200" dirty="0">
                          <a:solidFill>
                            <a:srgbClr val="0070C0"/>
                          </a:solidFill>
                          <a:latin typeface="+mn-lt"/>
                          <a:ea typeface="+mn-ea"/>
                          <a:cs typeface="+mn-cs"/>
                        </a:rPr>
                        <a:t>Anu Kalda</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t-EE" sz="1400" kern="1200" dirty="0">
                          <a:solidFill>
                            <a:srgbClr val="0070C0"/>
                          </a:solidFill>
                          <a:latin typeface="+mn-lt"/>
                          <a:ea typeface="+mn-ea"/>
                          <a:cs typeface="+mn-cs"/>
                        </a:rPr>
                        <a:t>arenguprojektid</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7059442"/>
                  </a:ext>
                </a:extLst>
              </a:tr>
            </a:tbl>
          </a:graphicData>
        </a:graphic>
      </p:graphicFrame>
      <p:graphicFrame>
        <p:nvGraphicFramePr>
          <p:cNvPr id="21" name="Tabel 20">
            <a:extLst>
              <a:ext uri="{FF2B5EF4-FFF2-40B4-BE49-F238E27FC236}">
                <a16:creationId xmlns:a16="http://schemas.microsoft.com/office/drawing/2014/main" id="{9E97EBE2-9CC4-356B-6995-6FFC4AA980D6}"/>
              </a:ext>
            </a:extLst>
          </p:cNvPr>
          <p:cNvGraphicFramePr>
            <a:graphicFrameLocks noGrp="1"/>
          </p:cNvGraphicFramePr>
          <p:nvPr>
            <p:extLst>
              <p:ext uri="{D42A27DB-BD31-4B8C-83A1-F6EECF244321}">
                <p14:modId xmlns:p14="http://schemas.microsoft.com/office/powerpoint/2010/main" val="844981186"/>
              </p:ext>
            </p:extLst>
          </p:nvPr>
        </p:nvGraphicFramePr>
        <p:xfrm>
          <a:off x="578009" y="5315266"/>
          <a:ext cx="4383227" cy="1247226"/>
        </p:xfrm>
        <a:graphic>
          <a:graphicData uri="http://schemas.openxmlformats.org/drawingml/2006/table">
            <a:tbl>
              <a:tblPr firstRow="1" bandRow="1">
                <a:tableStyleId>{5C22544A-7EE6-4342-B048-85BDC9FD1C3A}</a:tableStyleId>
              </a:tblPr>
              <a:tblGrid>
                <a:gridCol w="1432023">
                  <a:extLst>
                    <a:ext uri="{9D8B030D-6E8A-4147-A177-3AD203B41FA5}">
                      <a16:colId xmlns:a16="http://schemas.microsoft.com/office/drawing/2014/main" val="2371264195"/>
                    </a:ext>
                  </a:extLst>
                </a:gridCol>
                <a:gridCol w="2951204">
                  <a:extLst>
                    <a:ext uri="{9D8B030D-6E8A-4147-A177-3AD203B41FA5}">
                      <a16:colId xmlns:a16="http://schemas.microsoft.com/office/drawing/2014/main" val="3219925853"/>
                    </a:ext>
                  </a:extLst>
                </a:gridCol>
              </a:tblGrid>
              <a:tr h="364533">
                <a:tc gridSpan="2">
                  <a:txBody>
                    <a:bodyPr/>
                    <a:lstStyle/>
                    <a:p>
                      <a:r>
                        <a:rPr lang="et-EE" sz="1400" b="1" dirty="0">
                          <a:solidFill>
                            <a:srgbClr val="0070C0"/>
                          </a:solidFill>
                        </a:rPr>
                        <a:t>Linnavaramet</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t-EE"/>
                    </a:p>
                  </a:txBody>
                  <a:tcPr>
                    <a:lnL w="3175" cap="flat" cmpd="sng" algn="ctr">
                      <a:solidFill>
                        <a:srgbClr val="0070C0"/>
                      </a:solidFill>
                      <a:prstDash val="solid"/>
                      <a:round/>
                      <a:headEnd type="none" w="med" len="med"/>
                      <a:tailEnd type="none" w="med" len="med"/>
                    </a:lnL>
                    <a:lnR w="3175" cap="flat" cmpd="sng" algn="ctr">
                      <a:solidFill>
                        <a:srgbClr val="0070C0"/>
                      </a:solidFill>
                      <a:prstDash val="solid"/>
                      <a:round/>
                      <a:headEnd type="none" w="med" len="med"/>
                      <a:tailEnd type="none" w="med" len="med"/>
                    </a:lnR>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solidFill>
                      <a:schemeClr val="bg1"/>
                    </a:solidFill>
                  </a:tcPr>
                </a:tc>
                <a:extLst>
                  <a:ext uri="{0D108BD9-81ED-4DB2-BD59-A6C34878D82A}">
                    <a16:rowId xmlns:a16="http://schemas.microsoft.com/office/drawing/2014/main" val="1467682643"/>
                  </a:ext>
                </a:extLst>
              </a:tr>
              <a:tr h="509348">
                <a:tc>
                  <a:txBody>
                    <a:bodyPr/>
                    <a:lstStyle/>
                    <a:p>
                      <a:pPr algn="l"/>
                      <a:r>
                        <a:rPr lang="fi-FI" sz="1400" dirty="0">
                          <a:solidFill>
                            <a:srgbClr val="0070C0"/>
                          </a:solidFill>
                        </a:rPr>
                        <a:t>Roland </a:t>
                      </a:r>
                      <a:r>
                        <a:rPr lang="fi-FI" sz="1400" dirty="0" err="1">
                          <a:solidFill>
                            <a:srgbClr val="0070C0"/>
                          </a:solidFill>
                        </a:rPr>
                        <a:t>Himma</a:t>
                      </a:r>
                      <a:endParaRPr lang="fi-FI" sz="1400" dirty="0">
                        <a:solidFill>
                          <a:srgbClr val="0070C0"/>
                        </a:solidFill>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t-EE" sz="1400" kern="1200" dirty="0">
                          <a:solidFill>
                            <a:srgbClr val="0070C0"/>
                          </a:solidFill>
                          <a:latin typeface="+mn-lt"/>
                          <a:ea typeface="+mn-ea"/>
                          <a:cs typeface="+mn-cs"/>
                        </a:rPr>
                        <a:t>inseneri- ja arendusosakond: innovatsioon</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0863444"/>
                  </a:ext>
                </a:extLst>
              </a:tr>
              <a:tr h="364533">
                <a:tc>
                  <a:txBody>
                    <a:bodyPr/>
                    <a:lstStyle/>
                    <a:p>
                      <a:pPr algn="l"/>
                      <a:r>
                        <a:rPr lang="et-EE" sz="1400" kern="1200">
                          <a:solidFill>
                            <a:srgbClr val="0070C0"/>
                          </a:solidFill>
                          <a:latin typeface="+mn-lt"/>
                          <a:ea typeface="+mn-ea"/>
                          <a:cs typeface="+mn-cs"/>
                        </a:rPr>
                        <a:t>Veljo Lobjakas</a:t>
                      </a:r>
                      <a:r>
                        <a:rPr lang="et-EE" sz="1400">
                          <a:solidFill>
                            <a:srgbClr val="0070C0"/>
                          </a:solidFill>
                        </a:rPr>
                        <a:t>  </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t-EE" sz="1400" kern="1200" dirty="0">
                          <a:solidFill>
                            <a:srgbClr val="0070C0"/>
                          </a:solidFill>
                          <a:latin typeface="+mn-lt"/>
                          <a:ea typeface="+mn-ea"/>
                          <a:cs typeface="+mn-cs"/>
                        </a:rPr>
                        <a:t>ehitus- ja hanked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7059442"/>
                  </a:ext>
                </a:extLst>
              </a:tr>
            </a:tbl>
          </a:graphicData>
        </a:graphic>
      </p:graphicFrame>
      <p:graphicFrame>
        <p:nvGraphicFramePr>
          <p:cNvPr id="22" name="Tabel 21">
            <a:extLst>
              <a:ext uri="{FF2B5EF4-FFF2-40B4-BE49-F238E27FC236}">
                <a16:creationId xmlns:a16="http://schemas.microsoft.com/office/drawing/2014/main" id="{C2F266BB-6C52-F0F3-FA1D-A1B4B288C37F}"/>
              </a:ext>
            </a:extLst>
          </p:cNvPr>
          <p:cNvGraphicFramePr>
            <a:graphicFrameLocks noGrp="1"/>
          </p:cNvGraphicFramePr>
          <p:nvPr>
            <p:extLst>
              <p:ext uri="{D42A27DB-BD31-4B8C-83A1-F6EECF244321}">
                <p14:modId xmlns:p14="http://schemas.microsoft.com/office/powerpoint/2010/main" val="3433820110"/>
              </p:ext>
            </p:extLst>
          </p:nvPr>
        </p:nvGraphicFramePr>
        <p:xfrm>
          <a:off x="5616707" y="4822143"/>
          <a:ext cx="6139152" cy="1564640"/>
        </p:xfrm>
        <a:graphic>
          <a:graphicData uri="http://schemas.openxmlformats.org/drawingml/2006/table">
            <a:tbl>
              <a:tblPr firstRow="1" bandRow="1">
                <a:tableStyleId>{5C22544A-7EE6-4342-B048-85BDC9FD1C3A}</a:tableStyleId>
              </a:tblPr>
              <a:tblGrid>
                <a:gridCol w="1575936">
                  <a:extLst>
                    <a:ext uri="{9D8B030D-6E8A-4147-A177-3AD203B41FA5}">
                      <a16:colId xmlns:a16="http://schemas.microsoft.com/office/drawing/2014/main" val="2371264195"/>
                    </a:ext>
                  </a:extLst>
                </a:gridCol>
                <a:gridCol w="4563216">
                  <a:extLst>
                    <a:ext uri="{9D8B030D-6E8A-4147-A177-3AD203B41FA5}">
                      <a16:colId xmlns:a16="http://schemas.microsoft.com/office/drawing/2014/main" val="3219925853"/>
                    </a:ext>
                  </a:extLst>
                </a:gridCol>
              </a:tblGrid>
              <a:tr h="370840">
                <a:tc gridSpan="2">
                  <a:txBody>
                    <a:bodyPr/>
                    <a:lstStyle/>
                    <a:p>
                      <a:r>
                        <a:rPr lang="et-EE" sz="1400" b="1" dirty="0">
                          <a:solidFill>
                            <a:srgbClr val="0070C0"/>
                          </a:solidFill>
                        </a:rPr>
                        <a:t>Strateegiakeskus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t-EE"/>
                    </a:p>
                  </a:txBody>
                  <a:tcPr>
                    <a:lnL w="3175" cap="flat" cmpd="sng" algn="ctr">
                      <a:solidFill>
                        <a:srgbClr val="0070C0"/>
                      </a:solidFill>
                      <a:prstDash val="solid"/>
                      <a:round/>
                      <a:headEnd type="none" w="med" len="med"/>
                      <a:tailEnd type="none" w="med" len="med"/>
                    </a:lnL>
                    <a:lnR w="3175" cap="flat" cmpd="sng" algn="ctr">
                      <a:solidFill>
                        <a:srgbClr val="0070C0"/>
                      </a:solidFill>
                      <a:prstDash val="solid"/>
                      <a:round/>
                      <a:headEnd type="none" w="med" len="med"/>
                      <a:tailEnd type="none" w="med" len="med"/>
                    </a:lnR>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solidFill>
                      <a:schemeClr val="bg1"/>
                    </a:solidFill>
                  </a:tcPr>
                </a:tc>
                <a:extLst>
                  <a:ext uri="{0D108BD9-81ED-4DB2-BD59-A6C34878D82A}">
                    <a16:rowId xmlns:a16="http://schemas.microsoft.com/office/drawing/2014/main" val="1467682643"/>
                  </a:ext>
                </a:extLst>
              </a:tr>
              <a:tr h="370840">
                <a:tc>
                  <a:txBody>
                    <a:bodyPr/>
                    <a:lstStyle/>
                    <a:p>
                      <a:r>
                        <a:rPr lang="fi-FI" sz="1400" dirty="0">
                          <a:solidFill>
                            <a:srgbClr val="0070C0"/>
                          </a:solidFill>
                        </a:rPr>
                        <a:t>Tuuli </a:t>
                      </a:r>
                      <a:r>
                        <a:rPr lang="fi-FI" sz="1400" dirty="0" err="1">
                          <a:solidFill>
                            <a:srgbClr val="0070C0"/>
                          </a:solidFill>
                        </a:rPr>
                        <a:t>Veersalu</a:t>
                      </a:r>
                      <a:r>
                        <a:rPr lang="et-EE" sz="1400" dirty="0">
                          <a:solidFill>
                            <a:srgbClr val="0070C0"/>
                          </a:solidFill>
                        </a:rPr>
                        <a:t> </a:t>
                      </a:r>
                      <a:endParaRPr lang="fi-FI" sz="1400" dirty="0">
                        <a:solidFill>
                          <a:srgbClr val="0070C0"/>
                        </a:solidFil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t-EE" sz="1400" kern="1200" dirty="0">
                          <a:solidFill>
                            <a:srgbClr val="0070C0"/>
                          </a:solidFill>
                          <a:latin typeface="+mn-lt"/>
                          <a:ea typeface="+mn-ea"/>
                          <a:cs typeface="+mn-cs"/>
                        </a:rPr>
                        <a:t>rohepöörde büroo: kliimamuutustega kohanemine, kliimakava hoidmine, </a:t>
                      </a:r>
                      <a:r>
                        <a:rPr lang="et-EE" sz="1400" kern="1200" dirty="0" err="1">
                          <a:solidFill>
                            <a:srgbClr val="0070C0"/>
                          </a:solidFill>
                          <a:latin typeface="+mn-lt"/>
                          <a:ea typeface="+mn-ea"/>
                          <a:cs typeface="+mn-cs"/>
                        </a:rPr>
                        <a:t>StK</a:t>
                      </a:r>
                      <a:r>
                        <a:rPr lang="et-EE" sz="1400" kern="1200" dirty="0">
                          <a:solidFill>
                            <a:srgbClr val="0070C0"/>
                          </a:solidFill>
                          <a:latin typeface="+mn-lt"/>
                          <a:ea typeface="+mn-ea"/>
                          <a:cs typeface="+mn-cs"/>
                        </a:rPr>
                        <a:t> seisukohtade kujundamine</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0863444"/>
                  </a:ext>
                </a:extLst>
              </a:tr>
              <a:tr h="370840">
                <a:tc>
                  <a:txBody>
                    <a:bodyPr/>
                    <a:lstStyle/>
                    <a:p>
                      <a:r>
                        <a:rPr lang="fi-FI" sz="1400" dirty="0">
                          <a:solidFill>
                            <a:srgbClr val="0070C0"/>
                          </a:solidFill>
                        </a:rPr>
                        <a:t>Airi </a:t>
                      </a:r>
                      <a:r>
                        <a:rPr lang="fi-FI" sz="1400" dirty="0" err="1">
                          <a:solidFill>
                            <a:srgbClr val="0070C0"/>
                          </a:solidFill>
                        </a:rPr>
                        <a:t>Andresson</a:t>
                      </a:r>
                      <a:r>
                        <a:rPr lang="et-EE" sz="1400" dirty="0">
                          <a:solidFill>
                            <a:srgbClr val="0070C0"/>
                          </a:solidFill>
                        </a:rPr>
                        <a:t> </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t-EE" sz="1400" kern="1200" dirty="0">
                          <a:solidFill>
                            <a:srgbClr val="0070C0"/>
                          </a:solidFill>
                          <a:latin typeface="+mn-lt"/>
                          <a:ea typeface="+mn-ea"/>
                          <a:cs typeface="+mn-cs"/>
                        </a:rPr>
                        <a:t>rohepöörde büroo: kliimakava hoidmine</a:t>
                      </a:r>
                      <a:endParaRPr lang="et-EE" sz="1400" dirty="0">
                        <a:solidFill>
                          <a:srgbClr val="0070C0"/>
                        </a:solidFil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7059442"/>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a:solidFill>
                            <a:srgbClr val="0070C0"/>
                          </a:solidFill>
                        </a:rPr>
                        <a:t>Liis Vahter</a:t>
                      </a:r>
                      <a:r>
                        <a:rPr lang="et-EE" sz="1400">
                          <a:solidFill>
                            <a:srgbClr val="0070C0"/>
                          </a:solidFill>
                        </a:rPr>
                        <a:t> </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t-EE" sz="1400" kern="1200" dirty="0">
                          <a:solidFill>
                            <a:srgbClr val="0070C0"/>
                          </a:solidFill>
                          <a:latin typeface="+mn-lt"/>
                          <a:ea typeface="+mn-ea"/>
                          <a:cs typeface="+mn-cs"/>
                        </a:rPr>
                        <a:t>arengu kavandamise büroo: analüütik-strateeg</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970858"/>
                  </a:ext>
                </a:extLst>
              </a:tr>
            </a:tbl>
          </a:graphicData>
        </a:graphic>
      </p:graphicFrame>
      <p:graphicFrame>
        <p:nvGraphicFramePr>
          <p:cNvPr id="23" name="Tabel 22">
            <a:extLst>
              <a:ext uri="{FF2B5EF4-FFF2-40B4-BE49-F238E27FC236}">
                <a16:creationId xmlns:a16="http://schemas.microsoft.com/office/drawing/2014/main" id="{D9481415-1D07-4156-50CB-A1D59D0AAC08}"/>
              </a:ext>
            </a:extLst>
          </p:cNvPr>
          <p:cNvGraphicFramePr>
            <a:graphicFrameLocks noGrp="1"/>
          </p:cNvGraphicFramePr>
          <p:nvPr>
            <p:extLst>
              <p:ext uri="{D42A27DB-BD31-4B8C-83A1-F6EECF244321}">
                <p14:modId xmlns:p14="http://schemas.microsoft.com/office/powerpoint/2010/main" val="3334737591"/>
              </p:ext>
            </p:extLst>
          </p:nvPr>
        </p:nvGraphicFramePr>
        <p:xfrm>
          <a:off x="581649" y="3489281"/>
          <a:ext cx="3973875" cy="741680"/>
        </p:xfrm>
        <a:graphic>
          <a:graphicData uri="http://schemas.openxmlformats.org/drawingml/2006/table">
            <a:tbl>
              <a:tblPr firstRow="1" bandRow="1">
                <a:tableStyleId>{5C22544A-7EE6-4342-B048-85BDC9FD1C3A}</a:tableStyleId>
              </a:tblPr>
              <a:tblGrid>
                <a:gridCol w="1543585">
                  <a:extLst>
                    <a:ext uri="{9D8B030D-6E8A-4147-A177-3AD203B41FA5}">
                      <a16:colId xmlns:a16="http://schemas.microsoft.com/office/drawing/2014/main" val="2371264195"/>
                    </a:ext>
                  </a:extLst>
                </a:gridCol>
                <a:gridCol w="2430290">
                  <a:extLst>
                    <a:ext uri="{9D8B030D-6E8A-4147-A177-3AD203B41FA5}">
                      <a16:colId xmlns:a16="http://schemas.microsoft.com/office/drawing/2014/main" val="3219925853"/>
                    </a:ext>
                  </a:extLst>
                </a:gridCol>
              </a:tblGrid>
              <a:tr h="370840">
                <a:tc gridSpan="2">
                  <a:txBody>
                    <a:bodyPr/>
                    <a:lstStyle/>
                    <a:p>
                      <a:r>
                        <a:rPr lang="et-EE" sz="1400" b="1" dirty="0">
                          <a:solidFill>
                            <a:srgbClr val="0070C0"/>
                          </a:solidFill>
                        </a:rPr>
                        <a:t>Linnaplaneerimise Amet</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t-EE"/>
                    </a:p>
                  </a:txBody>
                  <a:tcPr>
                    <a:lnL w="3175" cap="flat" cmpd="sng" algn="ctr">
                      <a:solidFill>
                        <a:srgbClr val="0070C0"/>
                      </a:solidFill>
                      <a:prstDash val="solid"/>
                      <a:round/>
                      <a:headEnd type="none" w="med" len="med"/>
                      <a:tailEnd type="none" w="med" len="med"/>
                    </a:lnL>
                    <a:lnR w="3175" cap="flat" cmpd="sng" algn="ctr">
                      <a:solidFill>
                        <a:srgbClr val="0070C0"/>
                      </a:solidFill>
                      <a:prstDash val="solid"/>
                      <a:round/>
                      <a:headEnd type="none" w="med" len="med"/>
                      <a:tailEnd type="none" w="med" len="med"/>
                    </a:lnR>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solidFill>
                      <a:schemeClr val="bg1"/>
                    </a:solidFill>
                  </a:tcPr>
                </a:tc>
                <a:extLst>
                  <a:ext uri="{0D108BD9-81ED-4DB2-BD59-A6C34878D82A}">
                    <a16:rowId xmlns:a16="http://schemas.microsoft.com/office/drawing/2014/main" val="1467682643"/>
                  </a:ext>
                </a:extLst>
              </a:tr>
              <a:tr h="370840">
                <a:tc>
                  <a:txBody>
                    <a:bodyPr/>
                    <a:lstStyle/>
                    <a:p>
                      <a:pPr algn="l"/>
                      <a:r>
                        <a:rPr lang="fi-FI" sz="1400">
                          <a:solidFill>
                            <a:srgbClr val="0070C0"/>
                          </a:solidFill>
                        </a:rPr>
                        <a:t>Arvo Rikkinen</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t-EE" sz="1400" kern="1200" dirty="0">
                          <a:solidFill>
                            <a:srgbClr val="0070C0"/>
                          </a:solidFill>
                          <a:latin typeface="+mn-lt"/>
                          <a:ea typeface="+mn-ea"/>
                          <a:cs typeface="+mn-cs"/>
                        </a:rPr>
                        <a:t>detailplaneeringud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0863444"/>
                  </a:ext>
                </a:extLst>
              </a:tr>
            </a:tbl>
          </a:graphicData>
        </a:graphic>
      </p:graphicFrame>
      <p:sp>
        <p:nvSpPr>
          <p:cNvPr id="27" name="Jutumull: ümarnurk-ristkülik 26">
            <a:extLst>
              <a:ext uri="{FF2B5EF4-FFF2-40B4-BE49-F238E27FC236}">
                <a16:creationId xmlns:a16="http://schemas.microsoft.com/office/drawing/2014/main" id="{20A25540-DF91-C886-0E90-8FB3C2738709}"/>
              </a:ext>
            </a:extLst>
          </p:cNvPr>
          <p:cNvSpPr/>
          <p:nvPr/>
        </p:nvSpPr>
        <p:spPr>
          <a:xfrm rot="332900">
            <a:off x="4143448" y="206332"/>
            <a:ext cx="2110702" cy="862221"/>
          </a:xfrm>
          <a:prstGeom prst="wedgeRoundRectCallout">
            <a:avLst>
              <a:gd name="adj1" fmla="val -22558"/>
              <a:gd name="adj2" fmla="val 62639"/>
              <a:gd name="adj3" fmla="val 16667"/>
            </a:avLst>
          </a:prstGeom>
          <a:solidFill>
            <a:srgbClr val="FF7C7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t-EE" sz="1800" b="0" i="0" u="none" strike="noStrike" kern="0" cap="none" spc="0" normalizeH="0" baseline="0" noProof="0">
                <a:ln>
                  <a:noFill/>
                </a:ln>
                <a:solidFill>
                  <a:prstClr val="white"/>
                </a:solidFill>
                <a:effectLst/>
                <a:uLnTx/>
                <a:uFillTx/>
              </a:rPr>
              <a:t>Töörühma tööd koordineerib rohepöörde büroo</a:t>
            </a:r>
          </a:p>
        </p:txBody>
      </p:sp>
      <p:sp>
        <p:nvSpPr>
          <p:cNvPr id="28" name="Ristkülik: ümarnurkne 5">
            <a:extLst>
              <a:ext uri="{FF2B5EF4-FFF2-40B4-BE49-F238E27FC236}">
                <a16:creationId xmlns:a16="http://schemas.microsoft.com/office/drawing/2014/main" id="{22DE73C9-5A27-3A71-C208-F2800C616299}"/>
              </a:ext>
            </a:extLst>
          </p:cNvPr>
          <p:cNvSpPr/>
          <p:nvPr/>
        </p:nvSpPr>
        <p:spPr>
          <a:xfrm>
            <a:off x="340446" y="1246181"/>
            <a:ext cx="4875658" cy="1709340"/>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solidFill>
            <a:srgbClr val="4472C4"/>
          </a:solidFill>
          <a:ln w="12701" cap="flat">
            <a:solidFill>
              <a:srgbClr val="2F528F"/>
            </a:solidFill>
            <a:prstDash val="solid"/>
            <a:miter/>
          </a:ln>
        </p:spPr>
        <p:txBody>
          <a:bodyPr vert="horz" wrap="square" lIns="0" tIns="0" rIns="0" bIns="0" anchor="t" anchorCtr="0" compatLnSpc="1">
            <a:noAutofit/>
          </a:bodyPr>
          <a:lstStyle/>
          <a:p>
            <a:pPr>
              <a:spcAft>
                <a:spcPts val="200"/>
              </a:spcAft>
              <a:defRPr sz="1800" b="0" i="0" u="none" strike="noStrike" kern="0" cap="none" spc="0" baseline="0">
                <a:solidFill>
                  <a:srgbClr val="000000"/>
                </a:solidFill>
                <a:uFillTx/>
              </a:defRPr>
            </a:pPr>
            <a:r>
              <a:rPr lang="et-EE" sz="2800" b="1" dirty="0">
                <a:solidFill>
                  <a:srgbClr val="FFFFFF"/>
                </a:solidFill>
                <a:latin typeface="Calibri"/>
              </a:rPr>
              <a:t>    </a:t>
            </a:r>
            <a:r>
              <a:rPr lang="et-EE" sz="2400" b="1" dirty="0">
                <a:solidFill>
                  <a:srgbClr val="FFFFFF"/>
                </a:solidFill>
                <a:latin typeface="Calibri"/>
              </a:rPr>
              <a:t>ÜLESANNE: </a:t>
            </a:r>
          </a:p>
          <a:p>
            <a:pPr marL="342900" indent="-342900">
              <a:buSzPct val="100000"/>
              <a:buFont typeface="Wingdings" panose="05000000000000000000" pitchFamily="2" charset="2"/>
              <a:buChar char="v"/>
              <a:defRPr sz="1800" b="0" i="0" u="none" strike="noStrike" kern="0" cap="none" spc="0" baseline="0">
                <a:solidFill>
                  <a:srgbClr val="000000"/>
                </a:solidFill>
                <a:uFillTx/>
              </a:defRPr>
            </a:pPr>
            <a:r>
              <a:rPr lang="et-EE" sz="2000" b="1" dirty="0">
                <a:solidFill>
                  <a:srgbClr val="FFFFFF"/>
                </a:solidFill>
                <a:latin typeface="Calibri"/>
              </a:rPr>
              <a:t>ettepanekute läbitöötamine</a:t>
            </a:r>
          </a:p>
          <a:p>
            <a:pPr marL="342900" indent="-342900">
              <a:buSzPct val="100000"/>
              <a:buFont typeface="Wingdings" panose="05000000000000000000" pitchFamily="2" charset="2"/>
              <a:buChar char="v"/>
              <a:defRPr sz="1800" b="0" i="0" u="none" strike="noStrike" kern="0" cap="none" spc="0" baseline="0">
                <a:solidFill>
                  <a:srgbClr val="000000"/>
                </a:solidFill>
                <a:uFillTx/>
              </a:defRPr>
            </a:pPr>
            <a:r>
              <a:rPr lang="et-EE" sz="2000" b="1" dirty="0">
                <a:solidFill>
                  <a:srgbClr val="FFFFFF"/>
                </a:solidFill>
                <a:latin typeface="Calibri"/>
              </a:rPr>
              <a:t>ettepanekutele vastuste koostamine</a:t>
            </a:r>
          </a:p>
          <a:p>
            <a:pPr marL="342900" indent="-342900">
              <a:buSzPct val="100000"/>
              <a:buFont typeface="Wingdings" panose="05000000000000000000" pitchFamily="2" charset="2"/>
              <a:buChar char="v"/>
              <a:defRPr sz="1800" b="0" i="0" u="none" strike="noStrike" kern="0" cap="none" spc="0" baseline="0">
                <a:solidFill>
                  <a:srgbClr val="000000"/>
                </a:solidFill>
                <a:uFillTx/>
              </a:defRPr>
            </a:pPr>
            <a:r>
              <a:rPr lang="et-EE" sz="2000" b="1" dirty="0">
                <a:solidFill>
                  <a:srgbClr val="FFFFFF"/>
                </a:solidFill>
                <a:latin typeface="Calibri"/>
              </a:rPr>
              <a:t>osalemine regulaarsetel koosolekutel</a:t>
            </a:r>
          </a:p>
        </p:txBody>
      </p:sp>
    </p:spTree>
    <p:extLst>
      <p:ext uri="{BB962C8B-B14F-4D97-AF65-F5344CB8AC3E}">
        <p14:creationId xmlns:p14="http://schemas.microsoft.com/office/powerpoint/2010/main" val="1025046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Green text on a black background&#10;&#10;Description automatically generated">
            <a:extLst>
              <a:ext uri="{FF2B5EF4-FFF2-40B4-BE49-F238E27FC236}">
                <a16:creationId xmlns:a16="http://schemas.microsoft.com/office/drawing/2014/main" id="{F0536278-F4E2-F950-7A55-9DB3B59F71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48900" y="185738"/>
            <a:ext cx="1943100"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B56FAD12-75B6-4188-1226-8EA19AC8EA08}"/>
              </a:ext>
            </a:extLst>
          </p:cNvPr>
          <p:cNvSpPr txBox="1"/>
          <p:nvPr/>
        </p:nvSpPr>
        <p:spPr>
          <a:xfrm>
            <a:off x="728852" y="152669"/>
            <a:ext cx="3344300" cy="107721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3200" b="1" i="0" u="none" strike="noStrike" kern="1200" cap="none" spc="0" normalizeH="0" baseline="0" noProof="0">
                <a:ln>
                  <a:noFill/>
                </a:ln>
                <a:solidFill>
                  <a:srgbClr val="0070C0"/>
                </a:solidFill>
                <a:effectLst/>
                <a:uLnTx/>
                <a:uFillTx/>
                <a:latin typeface="Lab Grotesque"/>
                <a:ea typeface="+mn-ea"/>
                <a:cs typeface="+mn-cs"/>
              </a:rPr>
              <a:t>39 ettepanekut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3200" b="1" i="0" u="none" strike="noStrike" kern="1200" cap="none" spc="0" normalizeH="0" baseline="0" noProof="0">
                <a:ln>
                  <a:noFill/>
                </a:ln>
                <a:solidFill>
                  <a:srgbClr val="0070C0"/>
                </a:solidFill>
                <a:effectLst/>
                <a:uLnTx/>
                <a:uFillTx/>
                <a:latin typeface="Lab Grotesque"/>
                <a:ea typeface="+mn-ea"/>
                <a:cs typeface="+mn-cs"/>
              </a:rPr>
              <a:t>6 valdkonnas</a:t>
            </a:r>
          </a:p>
        </p:txBody>
      </p:sp>
      <p:sp>
        <p:nvSpPr>
          <p:cNvPr id="5" name="Jutumull: ümarnurk-ristkülik 4">
            <a:extLst>
              <a:ext uri="{FF2B5EF4-FFF2-40B4-BE49-F238E27FC236}">
                <a16:creationId xmlns:a16="http://schemas.microsoft.com/office/drawing/2014/main" id="{A14914A7-5469-1071-C01C-6A9AF15AA5F2}"/>
              </a:ext>
            </a:extLst>
          </p:cNvPr>
          <p:cNvSpPr/>
          <p:nvPr/>
        </p:nvSpPr>
        <p:spPr>
          <a:xfrm rot="182878">
            <a:off x="658369" y="4302657"/>
            <a:ext cx="3408385" cy="2090980"/>
          </a:xfrm>
          <a:prstGeom prst="wedgeRoundRectCallout">
            <a:avLst>
              <a:gd name="adj1" fmla="val 22613"/>
              <a:gd name="adj2" fmla="val -57245"/>
              <a:gd name="adj3" fmla="val 16667"/>
            </a:avLst>
          </a:prstGeom>
          <a:solidFill>
            <a:srgbClr val="FF7C7A"/>
          </a:solidFill>
          <a:ln>
            <a:solidFill>
              <a:srgbClr val="FF7C7A"/>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t-EE" sz="2000" b="1" i="0" u="none" strike="noStrike" kern="1200" cap="none" spc="0" normalizeH="0" baseline="0" noProof="0">
                <a:ln>
                  <a:noFill/>
                </a:ln>
                <a:solidFill>
                  <a:prstClr val="white"/>
                </a:solidFill>
                <a:effectLst/>
                <a:uLnTx/>
                <a:uFillTx/>
                <a:latin typeface="Lab Grotesque"/>
                <a:ea typeface="+mn-ea"/>
                <a:cs typeface="+mn-cs"/>
              </a:rPr>
              <a:t>      </a:t>
            </a:r>
            <a:r>
              <a:rPr kumimoji="0" lang="et-EE" sz="1600" b="1" i="0" u="none" strike="noStrike" kern="1200" cap="none" spc="0" normalizeH="0" baseline="0" noProof="0">
                <a:ln>
                  <a:noFill/>
                </a:ln>
                <a:solidFill>
                  <a:prstClr val="white"/>
                </a:solidFill>
                <a:effectLst/>
                <a:uLnTx/>
                <a:uFillTx/>
                <a:latin typeface="Lab Grotesque"/>
                <a:ea typeface="+mn-ea"/>
                <a:cs typeface="+mn-cs"/>
              </a:rPr>
              <a:t>VALDKONNAD - VAATA:</a:t>
            </a:r>
          </a:p>
          <a:p>
            <a:pPr marL="342900" marR="0" lvl="0" indent="-342900"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t-EE" sz="1600" b="0" i="0" u="none" strike="noStrike" kern="1200" cap="none" spc="0" normalizeH="0" baseline="0" noProof="0">
                <a:ln>
                  <a:noFill/>
                </a:ln>
                <a:solidFill>
                  <a:prstClr val="white"/>
                </a:solidFill>
                <a:effectLst/>
                <a:uLnTx/>
                <a:uFillTx/>
                <a:latin typeface="Lab Grotesque"/>
                <a:ea typeface="+mn-ea"/>
                <a:cs typeface="+mn-cs"/>
              </a:rPr>
              <a:t>Tallinna arengustrateegia „</a:t>
            </a:r>
            <a:r>
              <a:rPr kumimoji="0" lang="et-EE" sz="1600" b="0" i="0" u="none" strike="noStrike" kern="1200" cap="none" spc="0" normalizeH="0" baseline="0" noProof="0">
                <a:ln>
                  <a:noFill/>
                </a:ln>
                <a:solidFill>
                  <a:prstClr val="white"/>
                </a:solidFill>
                <a:effectLst/>
                <a:uLnTx/>
                <a:uFillTx/>
                <a:latin typeface="Lab Grotesque"/>
                <a:ea typeface="+mn-ea"/>
                <a:cs typeface="+mn-cs"/>
                <a:hlinkClick r:id="rId3"/>
              </a:rPr>
              <a:t>Tallinn 2035</a:t>
            </a:r>
            <a:r>
              <a:rPr kumimoji="0" lang="et-EE" sz="1600" b="0" i="0" u="none" strike="noStrike" kern="1200" cap="none" spc="0" normalizeH="0" baseline="0" noProof="0">
                <a:ln>
                  <a:noFill/>
                </a:ln>
                <a:solidFill>
                  <a:prstClr val="white"/>
                </a:solidFill>
                <a:effectLst/>
                <a:uLnTx/>
                <a:uFillTx/>
                <a:latin typeface="Lab Grotesque"/>
                <a:ea typeface="+mn-ea"/>
                <a:cs typeface="+mn-cs"/>
              </a:rPr>
              <a:t>“ linna tegevusvaldkonnad, </a:t>
            </a:r>
          </a:p>
          <a:p>
            <a:pPr marL="342900" marR="0" lvl="0" indent="-342900"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fi-FI" sz="1600" b="0" i="0" u="none" strike="noStrike" kern="1200" cap="none" spc="0" normalizeH="0" baseline="0" noProof="0">
                <a:ln>
                  <a:noFill/>
                </a:ln>
                <a:solidFill>
                  <a:prstClr val="white"/>
                </a:solidFill>
                <a:effectLst/>
                <a:uLnTx/>
                <a:uFillTx/>
                <a:latin typeface="Lab Grotesque"/>
                <a:ea typeface="+mn-ea"/>
                <a:cs typeface="+mn-cs"/>
              </a:rPr>
              <a:t>Tallinna arengustrateegia „Tallinn 2035“ rakenduskava aastateks 2024-2027</a:t>
            </a:r>
            <a:r>
              <a:rPr kumimoji="0" lang="et-EE" sz="1600" b="0" i="0" u="none" strike="noStrike" kern="1200" cap="none" spc="0" normalizeH="0" baseline="0" noProof="0">
                <a:ln>
                  <a:noFill/>
                </a:ln>
                <a:solidFill>
                  <a:prstClr val="white"/>
                </a:solidFill>
                <a:effectLst/>
                <a:uLnTx/>
                <a:uFillTx/>
                <a:latin typeface="Lab Grotesque"/>
                <a:ea typeface="+mn-ea"/>
                <a:cs typeface="+mn-cs"/>
              </a:rPr>
              <a:t>,</a:t>
            </a:r>
          </a:p>
          <a:p>
            <a:pPr marL="342900" marR="0" lvl="0" indent="-342900"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t-EE" sz="1600" b="0" i="0" u="none" strike="noStrike" kern="1200" cap="none" spc="0" normalizeH="0" baseline="0" noProof="0">
                <a:ln>
                  <a:noFill/>
                </a:ln>
                <a:solidFill>
                  <a:prstClr val="white"/>
                </a:solidFill>
                <a:effectLst/>
                <a:uLnTx/>
                <a:uFillTx/>
                <a:latin typeface="Lab Grotesque"/>
                <a:ea typeface="+mn-ea"/>
                <a:cs typeface="+mn-cs"/>
                <a:hlinkClick r:id="rId4"/>
              </a:rPr>
              <a:t>Tallinna kliimakava </a:t>
            </a:r>
            <a:r>
              <a:rPr kumimoji="0" lang="et-EE" sz="1600" b="0" i="0" u="none" strike="noStrike" kern="1200" cap="none" spc="0" normalizeH="0" baseline="0" noProof="0">
                <a:ln>
                  <a:noFill/>
                </a:ln>
                <a:solidFill>
                  <a:prstClr val="white"/>
                </a:solidFill>
                <a:effectLst/>
                <a:uLnTx/>
                <a:uFillTx/>
                <a:latin typeface="Lab Grotesque"/>
                <a:ea typeface="+mn-ea"/>
                <a:cs typeface="+mn-cs"/>
              </a:rPr>
              <a:t>meetmete tegevuskava koondtabel (lisa 5)</a:t>
            </a:r>
          </a:p>
        </p:txBody>
      </p:sp>
      <p:graphicFrame>
        <p:nvGraphicFramePr>
          <p:cNvPr id="6" name="Tabel 5">
            <a:extLst>
              <a:ext uri="{FF2B5EF4-FFF2-40B4-BE49-F238E27FC236}">
                <a16:creationId xmlns:a16="http://schemas.microsoft.com/office/drawing/2014/main" id="{D51A2C60-7E45-F530-9934-6AC3AD41DD97}"/>
              </a:ext>
            </a:extLst>
          </p:cNvPr>
          <p:cNvGraphicFramePr>
            <a:graphicFrameLocks noGrp="1"/>
          </p:cNvGraphicFramePr>
          <p:nvPr/>
        </p:nvGraphicFramePr>
        <p:xfrm>
          <a:off x="4497166" y="1046816"/>
          <a:ext cx="2570615" cy="5734956"/>
        </p:xfrm>
        <a:graphic>
          <a:graphicData uri="http://schemas.openxmlformats.org/drawingml/2006/table">
            <a:tbl>
              <a:tblPr firstRow="1" bandRow="1">
                <a:tableStyleId>{2D5ABB26-0587-4C30-8999-92F81FD0307C}</a:tableStyleId>
              </a:tblPr>
              <a:tblGrid>
                <a:gridCol w="2570615">
                  <a:extLst>
                    <a:ext uri="{9D8B030D-6E8A-4147-A177-3AD203B41FA5}">
                      <a16:colId xmlns:a16="http://schemas.microsoft.com/office/drawing/2014/main" val="2937332230"/>
                    </a:ext>
                  </a:extLst>
                </a:gridCol>
              </a:tblGrid>
              <a:tr h="424573">
                <a:tc>
                  <a:txBody>
                    <a:bodyPr/>
                    <a:lstStyle/>
                    <a:p>
                      <a:r>
                        <a:rPr lang="et-EE">
                          <a:solidFill>
                            <a:srgbClr val="0070C0"/>
                          </a:solidFill>
                        </a:rPr>
                        <a:t>Ettevõtluskeskkond</a:t>
                      </a:r>
                    </a:p>
                  </a:txBody>
                  <a:tcPr anchor="ctr">
                    <a:lnB w="5715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97614349"/>
                  </a:ext>
                </a:extLst>
              </a:tr>
              <a:tr h="4245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a:solidFill>
                            <a:srgbClr val="289B3D"/>
                          </a:solidFill>
                        </a:rPr>
                        <a:t>Linnaplaneerimine</a:t>
                      </a:r>
                    </a:p>
                  </a:txBody>
                  <a:tcPr anchor="ct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6159525"/>
                  </a:ext>
                </a:extLst>
              </a:tr>
              <a:tr h="4245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a:solidFill>
                            <a:srgbClr val="289B3D"/>
                          </a:solidFill>
                        </a:rPr>
                        <a:t>Keskkonnahoid</a:t>
                      </a:r>
                    </a:p>
                  </a:txBody>
                  <a:tcPr anchor="ct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00862657"/>
                  </a:ext>
                </a:extLst>
              </a:tr>
              <a:tr h="4245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a:solidFill>
                            <a:srgbClr val="289B3D"/>
                          </a:solidFill>
                        </a:rPr>
                        <a:t>Linnamaastik</a:t>
                      </a:r>
                    </a:p>
                  </a:txBody>
                  <a:tcPr anchor="ct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511153023"/>
                  </a:ext>
                </a:extLst>
              </a:tr>
              <a:tr h="4245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a:solidFill>
                            <a:srgbClr val="0070C0"/>
                          </a:solidFill>
                        </a:rPr>
                        <a:t>Tehnovõrgud</a:t>
                      </a:r>
                    </a:p>
                  </a:txBody>
                  <a:tcPr anchor="ct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91753998"/>
                  </a:ext>
                </a:extLst>
              </a:tr>
              <a:tr h="4245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a:solidFill>
                            <a:srgbClr val="289B3D"/>
                          </a:solidFill>
                        </a:rPr>
                        <a:t>Liikuvus</a:t>
                      </a:r>
                    </a:p>
                  </a:txBody>
                  <a:tcPr anchor="ct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60661832"/>
                  </a:ext>
                </a:extLst>
              </a:tr>
              <a:tr h="4245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a:solidFill>
                            <a:srgbClr val="289B3D"/>
                          </a:solidFill>
                        </a:rPr>
                        <a:t>Linnavara</a:t>
                      </a:r>
                    </a:p>
                  </a:txBody>
                  <a:tcPr anchor="ct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748446832"/>
                  </a:ext>
                </a:extLst>
              </a:tr>
              <a:tr h="4245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a:solidFill>
                            <a:srgbClr val="0070C0"/>
                          </a:solidFill>
                        </a:rPr>
                        <a:t>Tervis ja tervishoid</a:t>
                      </a:r>
                    </a:p>
                  </a:txBody>
                  <a:tcPr anchor="ct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09115137"/>
                  </a:ext>
                </a:extLst>
              </a:tr>
              <a:tr h="4245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a:solidFill>
                            <a:srgbClr val="289B3D"/>
                          </a:solidFill>
                        </a:rPr>
                        <a:t>Sotsiaalhoolekanne</a:t>
                      </a:r>
                    </a:p>
                  </a:txBody>
                  <a:tcPr anchor="ct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09152676"/>
                  </a:ext>
                </a:extLst>
              </a:tr>
              <a:tr h="4245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a:solidFill>
                            <a:srgbClr val="0070C0"/>
                          </a:solidFill>
                        </a:rPr>
                        <a:t>Haridus ja noorsootöö</a:t>
                      </a:r>
                    </a:p>
                  </a:txBody>
                  <a:tcPr anchor="ct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95246930"/>
                  </a:ext>
                </a:extLst>
              </a:tr>
              <a:tr h="424573">
                <a:tc>
                  <a:txBody>
                    <a:bodyPr/>
                    <a:lstStyle/>
                    <a:p>
                      <a:r>
                        <a:rPr lang="et-EE">
                          <a:solidFill>
                            <a:srgbClr val="0070C0"/>
                          </a:solidFill>
                        </a:rPr>
                        <a:t>Sport ja liikumisharrastus</a:t>
                      </a:r>
                    </a:p>
                  </a:txBody>
                  <a:tcPr anchor="ct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40880382"/>
                  </a:ext>
                </a:extLst>
              </a:tr>
              <a:tr h="4245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a:solidFill>
                            <a:srgbClr val="0070C0"/>
                          </a:solidFill>
                        </a:rPr>
                        <a:t>Kultuur</a:t>
                      </a:r>
                    </a:p>
                  </a:txBody>
                  <a:tcPr anchor="ct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79837534"/>
                  </a:ext>
                </a:extLst>
              </a:tr>
              <a:tr h="4245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a:solidFill>
                            <a:srgbClr val="0070C0"/>
                          </a:solidFill>
                        </a:rPr>
                        <a:t>Korrakaitse</a:t>
                      </a:r>
                    </a:p>
                  </a:txBody>
                  <a:tcPr anchor="ctr">
                    <a:lnT w="57150" cap="flat" cmpd="sng" algn="ctr">
                      <a:solidFill>
                        <a:schemeClr val="bg1"/>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87796086"/>
                  </a:ext>
                </a:extLst>
              </a:tr>
            </a:tbl>
          </a:graphicData>
        </a:graphic>
      </p:graphicFrame>
      <p:sp>
        <p:nvSpPr>
          <p:cNvPr id="8" name="Nool: paremnool 7">
            <a:extLst>
              <a:ext uri="{FF2B5EF4-FFF2-40B4-BE49-F238E27FC236}">
                <a16:creationId xmlns:a16="http://schemas.microsoft.com/office/drawing/2014/main" id="{097AC3BF-29C1-15CA-398D-CC3729EEE87D}"/>
              </a:ext>
            </a:extLst>
          </p:cNvPr>
          <p:cNvSpPr/>
          <p:nvPr/>
        </p:nvSpPr>
        <p:spPr>
          <a:xfrm>
            <a:off x="7202533" y="1145298"/>
            <a:ext cx="510139" cy="21175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10" name="Nool: paremnool 9">
            <a:extLst>
              <a:ext uri="{FF2B5EF4-FFF2-40B4-BE49-F238E27FC236}">
                <a16:creationId xmlns:a16="http://schemas.microsoft.com/office/drawing/2014/main" id="{92E2A133-2C72-F19F-9B16-CF849B1A47EB}"/>
              </a:ext>
            </a:extLst>
          </p:cNvPr>
          <p:cNvSpPr/>
          <p:nvPr/>
        </p:nvSpPr>
        <p:spPr>
          <a:xfrm>
            <a:off x="7202533" y="1583755"/>
            <a:ext cx="510139" cy="21175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12" name="Nool: paremnool 11">
            <a:extLst>
              <a:ext uri="{FF2B5EF4-FFF2-40B4-BE49-F238E27FC236}">
                <a16:creationId xmlns:a16="http://schemas.microsoft.com/office/drawing/2014/main" id="{EE3BE45B-79F3-659C-1357-543BA21C5BBD}"/>
              </a:ext>
            </a:extLst>
          </p:cNvPr>
          <p:cNvSpPr/>
          <p:nvPr/>
        </p:nvSpPr>
        <p:spPr>
          <a:xfrm>
            <a:off x="7202532" y="2022212"/>
            <a:ext cx="510139" cy="21175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15" name="Nool: paremnool 14">
            <a:extLst>
              <a:ext uri="{FF2B5EF4-FFF2-40B4-BE49-F238E27FC236}">
                <a16:creationId xmlns:a16="http://schemas.microsoft.com/office/drawing/2014/main" id="{4235C267-C377-B9A3-7F06-5F5D44BB8232}"/>
              </a:ext>
            </a:extLst>
          </p:cNvPr>
          <p:cNvSpPr/>
          <p:nvPr/>
        </p:nvSpPr>
        <p:spPr>
          <a:xfrm>
            <a:off x="7202532" y="2460669"/>
            <a:ext cx="510139" cy="21175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18" name="Nool: paremnool 17">
            <a:extLst>
              <a:ext uri="{FF2B5EF4-FFF2-40B4-BE49-F238E27FC236}">
                <a16:creationId xmlns:a16="http://schemas.microsoft.com/office/drawing/2014/main" id="{56B8AD1A-1B21-6DAC-AC62-F4D900E271BE}"/>
              </a:ext>
            </a:extLst>
          </p:cNvPr>
          <p:cNvSpPr/>
          <p:nvPr/>
        </p:nvSpPr>
        <p:spPr>
          <a:xfrm>
            <a:off x="7202532" y="2857335"/>
            <a:ext cx="510139" cy="21175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19" name="Nool: paremnool 18">
            <a:extLst>
              <a:ext uri="{FF2B5EF4-FFF2-40B4-BE49-F238E27FC236}">
                <a16:creationId xmlns:a16="http://schemas.microsoft.com/office/drawing/2014/main" id="{68500CFC-2874-4373-34BE-B44A8CB98CC2}"/>
              </a:ext>
            </a:extLst>
          </p:cNvPr>
          <p:cNvSpPr/>
          <p:nvPr/>
        </p:nvSpPr>
        <p:spPr>
          <a:xfrm>
            <a:off x="7202532" y="3254001"/>
            <a:ext cx="510139" cy="21175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20" name="Nool: paremnool 19">
            <a:extLst>
              <a:ext uri="{FF2B5EF4-FFF2-40B4-BE49-F238E27FC236}">
                <a16:creationId xmlns:a16="http://schemas.microsoft.com/office/drawing/2014/main" id="{763695FA-9CB4-08EE-E850-A8B6ABB837F2}"/>
              </a:ext>
            </a:extLst>
          </p:cNvPr>
          <p:cNvSpPr/>
          <p:nvPr/>
        </p:nvSpPr>
        <p:spPr>
          <a:xfrm>
            <a:off x="7197716" y="3709936"/>
            <a:ext cx="510139" cy="21175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21" name="Nool: paremnool 20">
            <a:extLst>
              <a:ext uri="{FF2B5EF4-FFF2-40B4-BE49-F238E27FC236}">
                <a16:creationId xmlns:a16="http://schemas.microsoft.com/office/drawing/2014/main" id="{D713A0AC-80F2-52D5-D8C2-C1057C656E35}"/>
              </a:ext>
            </a:extLst>
          </p:cNvPr>
          <p:cNvSpPr/>
          <p:nvPr/>
        </p:nvSpPr>
        <p:spPr>
          <a:xfrm>
            <a:off x="7183217" y="4146876"/>
            <a:ext cx="510139" cy="21175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22" name="Nool: paremnool 21">
            <a:extLst>
              <a:ext uri="{FF2B5EF4-FFF2-40B4-BE49-F238E27FC236}">
                <a16:creationId xmlns:a16="http://schemas.microsoft.com/office/drawing/2014/main" id="{501A96E1-3E2F-3C14-73E9-F805BDB9C615}"/>
              </a:ext>
            </a:extLst>
          </p:cNvPr>
          <p:cNvSpPr/>
          <p:nvPr/>
        </p:nvSpPr>
        <p:spPr>
          <a:xfrm>
            <a:off x="7192907" y="4537206"/>
            <a:ext cx="510139" cy="21175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23" name="Nool: paremnool 22">
            <a:extLst>
              <a:ext uri="{FF2B5EF4-FFF2-40B4-BE49-F238E27FC236}">
                <a16:creationId xmlns:a16="http://schemas.microsoft.com/office/drawing/2014/main" id="{BAED59E3-8534-C486-B044-0CBE65C2D273}"/>
              </a:ext>
            </a:extLst>
          </p:cNvPr>
          <p:cNvSpPr/>
          <p:nvPr/>
        </p:nvSpPr>
        <p:spPr>
          <a:xfrm>
            <a:off x="7192906" y="4966038"/>
            <a:ext cx="510139" cy="21175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24" name="Nool: paremnool 23">
            <a:extLst>
              <a:ext uri="{FF2B5EF4-FFF2-40B4-BE49-F238E27FC236}">
                <a16:creationId xmlns:a16="http://schemas.microsoft.com/office/drawing/2014/main" id="{6A4A8E2C-FCC6-4E7B-81FA-0DDB6C236E9E}"/>
              </a:ext>
            </a:extLst>
          </p:cNvPr>
          <p:cNvSpPr/>
          <p:nvPr/>
        </p:nvSpPr>
        <p:spPr>
          <a:xfrm>
            <a:off x="7192906" y="5391579"/>
            <a:ext cx="510139" cy="21175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25" name="Nool: paremnool 24">
            <a:extLst>
              <a:ext uri="{FF2B5EF4-FFF2-40B4-BE49-F238E27FC236}">
                <a16:creationId xmlns:a16="http://schemas.microsoft.com/office/drawing/2014/main" id="{3EDD15FA-4DF0-7E0F-14BA-A02AAD5EA9E0}"/>
              </a:ext>
            </a:extLst>
          </p:cNvPr>
          <p:cNvSpPr/>
          <p:nvPr/>
        </p:nvSpPr>
        <p:spPr>
          <a:xfrm>
            <a:off x="7197650" y="5823703"/>
            <a:ext cx="510139" cy="21175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26" name="Nool: paremnool 25">
            <a:extLst>
              <a:ext uri="{FF2B5EF4-FFF2-40B4-BE49-F238E27FC236}">
                <a16:creationId xmlns:a16="http://schemas.microsoft.com/office/drawing/2014/main" id="{8F45038C-8509-6E98-372E-0A352E00CA43}"/>
              </a:ext>
            </a:extLst>
          </p:cNvPr>
          <p:cNvSpPr/>
          <p:nvPr/>
        </p:nvSpPr>
        <p:spPr>
          <a:xfrm>
            <a:off x="7187955" y="6249244"/>
            <a:ext cx="510139" cy="211756"/>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graphicFrame>
        <p:nvGraphicFramePr>
          <p:cNvPr id="27" name="Tabel 5">
            <a:extLst>
              <a:ext uri="{FF2B5EF4-FFF2-40B4-BE49-F238E27FC236}">
                <a16:creationId xmlns:a16="http://schemas.microsoft.com/office/drawing/2014/main" id="{79D7D5C2-5452-3154-B70D-E880D4C76814}"/>
              </a:ext>
            </a:extLst>
          </p:cNvPr>
          <p:cNvGraphicFramePr>
            <a:graphicFrameLocks noGrp="1"/>
          </p:cNvGraphicFramePr>
          <p:nvPr/>
        </p:nvGraphicFramePr>
        <p:xfrm>
          <a:off x="7847422" y="1021415"/>
          <a:ext cx="4335478" cy="5730385"/>
        </p:xfrm>
        <a:graphic>
          <a:graphicData uri="http://schemas.openxmlformats.org/drawingml/2006/table">
            <a:tbl>
              <a:tblPr firstRow="1" bandRow="1">
                <a:tableStyleId>{2D5ABB26-0587-4C30-8999-92F81FD0307C}</a:tableStyleId>
              </a:tblPr>
              <a:tblGrid>
                <a:gridCol w="4335478">
                  <a:extLst>
                    <a:ext uri="{9D8B030D-6E8A-4147-A177-3AD203B41FA5}">
                      <a16:colId xmlns:a16="http://schemas.microsoft.com/office/drawing/2014/main" val="2937332230"/>
                    </a:ext>
                  </a:extLst>
                </a:gridCol>
              </a:tblGrid>
              <a:tr h="429146">
                <a:tc>
                  <a:txBody>
                    <a:bodyPr/>
                    <a:lstStyle/>
                    <a:p>
                      <a:r>
                        <a:rPr lang="et-EE">
                          <a:solidFill>
                            <a:srgbClr val="0070C0"/>
                          </a:solidFill>
                        </a:rPr>
                        <a:t>Strateegiakeskus</a:t>
                      </a:r>
                    </a:p>
                  </a:txBody>
                  <a:tcPr anchor="ctr"/>
                </a:tc>
                <a:extLst>
                  <a:ext uri="{0D108BD9-81ED-4DB2-BD59-A6C34878D82A}">
                    <a16:rowId xmlns:a16="http://schemas.microsoft.com/office/drawing/2014/main" val="97614349"/>
                  </a:ext>
                </a:extLst>
              </a:tr>
              <a:tr h="429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a:solidFill>
                            <a:srgbClr val="289B3D"/>
                          </a:solidFill>
                        </a:rPr>
                        <a:t>Strateegiakeskus / Linnaplaneerimise Amet</a:t>
                      </a:r>
                    </a:p>
                  </a:txBody>
                  <a:tcPr anchor="ctr"/>
                </a:tc>
                <a:extLst>
                  <a:ext uri="{0D108BD9-81ED-4DB2-BD59-A6C34878D82A}">
                    <a16:rowId xmlns:a16="http://schemas.microsoft.com/office/drawing/2014/main" val="1623926417"/>
                  </a:ext>
                </a:extLst>
              </a:tr>
              <a:tr h="429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a:solidFill>
                            <a:srgbClr val="289B3D"/>
                          </a:solidFill>
                        </a:rPr>
                        <a:t>Keskkonna- ja Kommunaalamet</a:t>
                      </a:r>
                    </a:p>
                  </a:txBody>
                  <a:tcPr anchor="ctr"/>
                </a:tc>
                <a:extLst>
                  <a:ext uri="{0D108BD9-81ED-4DB2-BD59-A6C34878D82A}">
                    <a16:rowId xmlns:a16="http://schemas.microsoft.com/office/drawing/2014/main" val="3400862657"/>
                  </a:ext>
                </a:extLst>
              </a:tr>
              <a:tr h="429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800" kern="1200">
                          <a:solidFill>
                            <a:srgbClr val="289B3D"/>
                          </a:solidFill>
                          <a:latin typeface="+mn-lt"/>
                          <a:ea typeface="+mn-ea"/>
                          <a:cs typeface="+mn-cs"/>
                        </a:rPr>
                        <a:t>Keskkonna- ja Kommunaalamet</a:t>
                      </a:r>
                    </a:p>
                  </a:txBody>
                  <a:tcPr anchor="ctr"/>
                </a:tc>
                <a:extLst>
                  <a:ext uri="{0D108BD9-81ED-4DB2-BD59-A6C34878D82A}">
                    <a16:rowId xmlns:a16="http://schemas.microsoft.com/office/drawing/2014/main" val="1511153023"/>
                  </a:ext>
                </a:extLst>
              </a:tr>
              <a:tr h="429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a:solidFill>
                            <a:srgbClr val="0070C0"/>
                          </a:solidFill>
                        </a:rPr>
                        <a:t>Keskkonna- ja Kommunaalamet</a:t>
                      </a:r>
                    </a:p>
                  </a:txBody>
                  <a:tcPr anchor="ctr"/>
                </a:tc>
                <a:extLst>
                  <a:ext uri="{0D108BD9-81ED-4DB2-BD59-A6C34878D82A}">
                    <a16:rowId xmlns:a16="http://schemas.microsoft.com/office/drawing/2014/main" val="1713659523"/>
                  </a:ext>
                </a:extLst>
              </a:tr>
              <a:tr h="429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800" kern="1200">
                          <a:solidFill>
                            <a:srgbClr val="289B3D"/>
                          </a:solidFill>
                          <a:latin typeface="+mn-lt"/>
                          <a:ea typeface="+mn-ea"/>
                          <a:cs typeface="+mn-cs"/>
                        </a:rPr>
                        <a:t>Transpordiamet</a:t>
                      </a:r>
                    </a:p>
                  </a:txBody>
                  <a:tcPr anchor="ctr"/>
                </a:tc>
                <a:extLst>
                  <a:ext uri="{0D108BD9-81ED-4DB2-BD59-A6C34878D82A}">
                    <a16:rowId xmlns:a16="http://schemas.microsoft.com/office/drawing/2014/main" val="4160661832"/>
                  </a:ext>
                </a:extLst>
              </a:tr>
              <a:tr h="429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800" kern="1200">
                          <a:solidFill>
                            <a:srgbClr val="289B3D"/>
                          </a:solidFill>
                          <a:latin typeface="+mn-lt"/>
                          <a:ea typeface="+mn-ea"/>
                          <a:cs typeface="+mn-cs"/>
                        </a:rPr>
                        <a:t>Linnavaraamet</a:t>
                      </a:r>
                    </a:p>
                  </a:txBody>
                  <a:tcPr anchor="ctr"/>
                </a:tc>
                <a:extLst>
                  <a:ext uri="{0D108BD9-81ED-4DB2-BD59-A6C34878D82A}">
                    <a16:rowId xmlns:a16="http://schemas.microsoft.com/office/drawing/2014/main" val="3748446832"/>
                  </a:ext>
                </a:extLst>
              </a:tr>
              <a:tr h="429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a:solidFill>
                            <a:srgbClr val="0070C0"/>
                          </a:solidFill>
                        </a:rPr>
                        <a:t>Sotsiaal- ja Tervishoiuamet</a:t>
                      </a:r>
                    </a:p>
                  </a:txBody>
                  <a:tcPr anchor="ctr"/>
                </a:tc>
                <a:extLst>
                  <a:ext uri="{0D108BD9-81ED-4DB2-BD59-A6C34878D82A}">
                    <a16:rowId xmlns:a16="http://schemas.microsoft.com/office/drawing/2014/main" val="4009115137"/>
                  </a:ext>
                </a:extLst>
              </a:tr>
              <a:tr h="429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800" kern="1200">
                          <a:solidFill>
                            <a:srgbClr val="289B3D"/>
                          </a:solidFill>
                          <a:latin typeface="+mn-lt"/>
                          <a:ea typeface="+mn-ea"/>
                          <a:cs typeface="+mn-cs"/>
                        </a:rPr>
                        <a:t>Sotsiaal- ja Tervishoiuamet</a:t>
                      </a:r>
                    </a:p>
                  </a:txBody>
                  <a:tcPr anchor="ctr"/>
                </a:tc>
                <a:extLst>
                  <a:ext uri="{0D108BD9-81ED-4DB2-BD59-A6C34878D82A}">
                    <a16:rowId xmlns:a16="http://schemas.microsoft.com/office/drawing/2014/main" val="2009152676"/>
                  </a:ext>
                </a:extLst>
              </a:tr>
              <a:tr h="3696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a:solidFill>
                            <a:srgbClr val="0070C0"/>
                          </a:solidFill>
                        </a:rPr>
                        <a:t>Haridusamet</a:t>
                      </a:r>
                    </a:p>
                  </a:txBody>
                  <a:tcPr anchor="ctr"/>
                </a:tc>
                <a:extLst>
                  <a:ext uri="{0D108BD9-81ED-4DB2-BD59-A6C34878D82A}">
                    <a16:rowId xmlns:a16="http://schemas.microsoft.com/office/drawing/2014/main" val="2195246930"/>
                  </a:ext>
                </a:extLst>
              </a:tr>
              <a:tr h="429146">
                <a:tc>
                  <a:txBody>
                    <a:bodyPr/>
                    <a:lstStyle/>
                    <a:p>
                      <a:r>
                        <a:rPr lang="et-EE">
                          <a:solidFill>
                            <a:srgbClr val="0070C0"/>
                          </a:solidFill>
                        </a:rPr>
                        <a:t>Kultuuri- ja Spordiamet</a:t>
                      </a:r>
                    </a:p>
                  </a:txBody>
                  <a:tcPr anchor="ctr"/>
                </a:tc>
                <a:extLst>
                  <a:ext uri="{0D108BD9-81ED-4DB2-BD59-A6C34878D82A}">
                    <a16:rowId xmlns:a16="http://schemas.microsoft.com/office/drawing/2014/main" val="1340880382"/>
                  </a:ext>
                </a:extLst>
              </a:tr>
              <a:tr h="429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a:solidFill>
                            <a:srgbClr val="0070C0"/>
                          </a:solidFill>
                        </a:rPr>
                        <a:t>Kultuuri- ja Spordiamet</a:t>
                      </a:r>
                    </a:p>
                  </a:txBody>
                  <a:tcPr anchor="ctr"/>
                </a:tc>
                <a:extLst>
                  <a:ext uri="{0D108BD9-81ED-4DB2-BD59-A6C34878D82A}">
                    <a16:rowId xmlns:a16="http://schemas.microsoft.com/office/drawing/2014/main" val="779837534"/>
                  </a:ext>
                </a:extLst>
              </a:tr>
              <a:tr h="429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a:solidFill>
                            <a:srgbClr val="0070C0"/>
                          </a:solidFill>
                        </a:rPr>
                        <a:t>Munitsipaalpolitsei Amet</a:t>
                      </a:r>
                    </a:p>
                  </a:txBody>
                  <a:tcPr anchor="ctr"/>
                </a:tc>
                <a:extLst>
                  <a:ext uri="{0D108BD9-81ED-4DB2-BD59-A6C34878D82A}">
                    <a16:rowId xmlns:a16="http://schemas.microsoft.com/office/drawing/2014/main" val="87796086"/>
                  </a:ext>
                </a:extLst>
              </a:tr>
            </a:tbl>
          </a:graphicData>
        </a:graphic>
      </p:graphicFrame>
      <p:sp>
        <p:nvSpPr>
          <p:cNvPr id="28" name="TextBox 27">
            <a:extLst>
              <a:ext uri="{FF2B5EF4-FFF2-40B4-BE49-F238E27FC236}">
                <a16:creationId xmlns:a16="http://schemas.microsoft.com/office/drawing/2014/main" id="{7943FB6B-5B25-E95E-A444-39C7BB45F868}"/>
              </a:ext>
            </a:extLst>
          </p:cNvPr>
          <p:cNvSpPr txBox="1"/>
          <p:nvPr/>
        </p:nvSpPr>
        <p:spPr>
          <a:xfrm>
            <a:off x="4154620" y="424251"/>
            <a:ext cx="6057194"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2800" b="1" i="0" u="none" strike="noStrike" kern="1200" cap="none" spc="0" normalizeH="0" baseline="0" noProof="0">
                <a:ln>
                  <a:noFill/>
                </a:ln>
                <a:solidFill>
                  <a:srgbClr val="FF7C7A"/>
                </a:solidFill>
                <a:effectLst/>
                <a:uLnTx/>
                <a:uFillTx/>
                <a:latin typeface="Lab Grotesque"/>
                <a:ea typeface="+mn-ea"/>
                <a:cs typeface="+mn-cs"/>
              </a:rPr>
              <a:t>Tegevusvaldkondade eest vastutajad</a:t>
            </a:r>
          </a:p>
        </p:txBody>
      </p:sp>
      <p:sp>
        <p:nvSpPr>
          <p:cNvPr id="29" name="Ristkülik: ümarnurkne 28">
            <a:extLst>
              <a:ext uri="{FF2B5EF4-FFF2-40B4-BE49-F238E27FC236}">
                <a16:creationId xmlns:a16="http://schemas.microsoft.com/office/drawing/2014/main" id="{7028D3EC-DF6A-4853-9702-859F90F14125}"/>
              </a:ext>
            </a:extLst>
          </p:cNvPr>
          <p:cNvSpPr/>
          <p:nvPr/>
        </p:nvSpPr>
        <p:spPr>
          <a:xfrm>
            <a:off x="467834" y="1434445"/>
            <a:ext cx="3752424" cy="2668999"/>
          </a:xfrm>
          <a:prstGeom prst="roundRect">
            <a:avLst/>
          </a:prstGeom>
          <a:noFill/>
          <a:ln w="38100">
            <a:solidFill>
              <a:srgbClr val="FF7C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31" name="TextBox 30">
            <a:extLst>
              <a:ext uri="{FF2B5EF4-FFF2-40B4-BE49-F238E27FC236}">
                <a16:creationId xmlns:a16="http://schemas.microsoft.com/office/drawing/2014/main" id="{FB58C754-0900-90A2-E802-02793914E866}"/>
              </a:ext>
            </a:extLst>
          </p:cNvPr>
          <p:cNvSpPr txBox="1"/>
          <p:nvPr/>
        </p:nvSpPr>
        <p:spPr>
          <a:xfrm>
            <a:off x="705513" y="1540323"/>
            <a:ext cx="3414421" cy="2500685"/>
          </a:xfrm>
          <a:prstGeom prst="rect">
            <a:avLst/>
          </a:prstGeom>
          <a:noFill/>
        </p:spPr>
        <p:txBody>
          <a:bodyPr wrap="square">
            <a:spAutoFit/>
          </a:bodyPr>
          <a:lstStyle/>
          <a:p>
            <a:pPr marL="0" marR="0" lvl="0" indent="0" algn="l" defTabSz="914400" rtl="0" eaLnBrk="1" fontAlgn="auto" latinLnBrk="0" hangingPunct="1">
              <a:lnSpc>
                <a:spcPct val="100000"/>
              </a:lnSpc>
              <a:spcBef>
                <a:spcPts val="100"/>
              </a:spcBef>
              <a:spcAft>
                <a:spcPts val="200"/>
              </a:spcAft>
              <a:buClrTx/>
              <a:buSzTx/>
              <a:buFontTx/>
              <a:buNone/>
              <a:tabLst>
                <a:tab pos="2692400" algn="l"/>
                <a:tab pos="2870200" algn="l"/>
                <a:tab pos="3225800" algn="l"/>
                <a:tab pos="3594100" algn="l"/>
              </a:tabLst>
              <a:defRPr/>
            </a:pPr>
            <a:r>
              <a:rPr kumimoji="0" lang="et-EE" sz="2400" b="0" i="0" u="none" strike="noStrike" kern="1200" cap="none" spc="0" normalizeH="0" baseline="0" noProof="0">
                <a:ln>
                  <a:noFill/>
                </a:ln>
                <a:solidFill>
                  <a:srgbClr val="0070C0"/>
                </a:solidFill>
                <a:effectLst/>
                <a:uLnTx/>
                <a:uFillTx/>
                <a:latin typeface="Lab Grotesque"/>
                <a:ea typeface="+mn-ea"/>
                <a:cs typeface="+mn-cs"/>
              </a:rPr>
              <a:t>LINNAMAASTIK		</a:t>
            </a:r>
            <a:r>
              <a:rPr kumimoji="0" lang="et-EE" sz="2400" b="1" i="0" u="none" strike="noStrike" kern="1200" cap="none" spc="0" normalizeH="0" baseline="0" noProof="0">
                <a:ln>
                  <a:noFill/>
                </a:ln>
                <a:solidFill>
                  <a:srgbClr val="0070C0"/>
                </a:solidFill>
                <a:effectLst/>
                <a:uLnTx/>
                <a:uFillTx/>
                <a:latin typeface="Lab Grotesque"/>
                <a:ea typeface="+mn-ea"/>
                <a:cs typeface="+mn-cs"/>
              </a:rPr>
              <a:t>20</a:t>
            </a:r>
            <a:r>
              <a:rPr kumimoji="0" lang="et-EE" sz="2400" b="0" i="0" u="none" strike="noStrike" kern="1200" cap="none" spc="0" normalizeH="0" baseline="0" noProof="0">
                <a:ln>
                  <a:noFill/>
                </a:ln>
                <a:solidFill>
                  <a:srgbClr val="0070C0"/>
                </a:solidFill>
                <a:effectLst/>
                <a:uLnTx/>
                <a:uFillTx/>
                <a:latin typeface="Lab Grotesque"/>
                <a:ea typeface="+mn-ea"/>
                <a:cs typeface="+mn-cs"/>
              </a:rPr>
              <a:t> </a:t>
            </a:r>
          </a:p>
          <a:p>
            <a:pPr marL="0" marR="0" lvl="0" indent="0" algn="l" defTabSz="914400" rtl="0" eaLnBrk="1" fontAlgn="auto" latinLnBrk="0" hangingPunct="1">
              <a:lnSpc>
                <a:spcPct val="100000"/>
              </a:lnSpc>
              <a:spcBef>
                <a:spcPts val="100"/>
              </a:spcBef>
              <a:spcAft>
                <a:spcPts val="200"/>
              </a:spcAft>
              <a:buClrTx/>
              <a:buSzTx/>
              <a:buFontTx/>
              <a:buNone/>
              <a:tabLst>
                <a:tab pos="2692400" algn="l"/>
                <a:tab pos="2870200" algn="l"/>
                <a:tab pos="3225800" algn="l"/>
                <a:tab pos="3594100" algn="l"/>
              </a:tabLst>
              <a:defRPr/>
            </a:pPr>
            <a:r>
              <a:rPr kumimoji="0" lang="et-EE" sz="2400" b="0" i="0" u="none" strike="noStrike" kern="1200" cap="none" spc="0" normalizeH="0" baseline="0" noProof="0">
                <a:ln>
                  <a:noFill/>
                </a:ln>
                <a:solidFill>
                  <a:srgbClr val="0070C0"/>
                </a:solidFill>
                <a:effectLst/>
                <a:uLnTx/>
                <a:uFillTx/>
                <a:latin typeface="Lab Grotesque"/>
                <a:ea typeface="+mn-ea"/>
                <a:cs typeface="+mn-cs"/>
              </a:rPr>
              <a:t>LINNAPLANEERIMINE		</a:t>
            </a:r>
            <a:r>
              <a:rPr kumimoji="0" lang="et-EE" sz="2400" b="1" i="0" u="none" strike="noStrike" kern="1200" cap="none" spc="0" normalizeH="0" baseline="0" noProof="0">
                <a:ln>
                  <a:noFill/>
                </a:ln>
                <a:solidFill>
                  <a:srgbClr val="0070C0"/>
                </a:solidFill>
                <a:effectLst/>
                <a:uLnTx/>
                <a:uFillTx/>
                <a:latin typeface="Lab Grotesque"/>
                <a:ea typeface="+mn-ea"/>
                <a:cs typeface="+mn-cs"/>
              </a:rPr>
              <a:t>8</a:t>
            </a:r>
            <a:r>
              <a:rPr kumimoji="0" lang="et-EE" sz="2400" b="0" i="0" u="none" strike="noStrike" kern="1200" cap="none" spc="0" normalizeH="0" baseline="0" noProof="0">
                <a:ln>
                  <a:noFill/>
                </a:ln>
                <a:solidFill>
                  <a:srgbClr val="0070C0"/>
                </a:solidFill>
                <a:effectLst/>
                <a:uLnTx/>
                <a:uFillTx/>
                <a:latin typeface="Lab Grotesque"/>
                <a:ea typeface="+mn-ea"/>
                <a:cs typeface="+mn-cs"/>
              </a:rPr>
              <a:t> </a:t>
            </a:r>
          </a:p>
          <a:p>
            <a:pPr marL="0" marR="0" lvl="0" indent="0" algn="l" defTabSz="914400" rtl="0" eaLnBrk="1" fontAlgn="auto" latinLnBrk="0" hangingPunct="1">
              <a:lnSpc>
                <a:spcPct val="100000"/>
              </a:lnSpc>
              <a:spcBef>
                <a:spcPts val="100"/>
              </a:spcBef>
              <a:spcAft>
                <a:spcPts val="200"/>
              </a:spcAft>
              <a:buClrTx/>
              <a:buSzTx/>
              <a:buFontTx/>
              <a:buNone/>
              <a:tabLst>
                <a:tab pos="2692400" algn="l"/>
                <a:tab pos="2870200" algn="l"/>
                <a:tab pos="3225800" algn="l"/>
                <a:tab pos="3594100" algn="l"/>
              </a:tabLst>
              <a:defRPr/>
            </a:pPr>
            <a:r>
              <a:rPr kumimoji="0" lang="et-EE" sz="2400" b="0" i="0" u="none" strike="noStrike" kern="1200" cap="none" spc="0" normalizeH="0" baseline="0" noProof="0">
                <a:ln>
                  <a:noFill/>
                </a:ln>
                <a:solidFill>
                  <a:srgbClr val="0070C0"/>
                </a:solidFill>
                <a:effectLst/>
                <a:uLnTx/>
                <a:uFillTx/>
                <a:latin typeface="Lab Grotesque"/>
                <a:ea typeface="+mn-ea"/>
                <a:cs typeface="+mn-cs"/>
              </a:rPr>
              <a:t>KESKKONNAHOID 		</a:t>
            </a:r>
            <a:r>
              <a:rPr kumimoji="0" lang="et-EE" sz="2400" b="1" i="0" u="none" strike="noStrike" kern="1200" cap="none" spc="0" normalizeH="0" baseline="0" noProof="0">
                <a:ln>
                  <a:noFill/>
                </a:ln>
                <a:solidFill>
                  <a:srgbClr val="0070C0"/>
                </a:solidFill>
                <a:effectLst/>
                <a:uLnTx/>
                <a:uFillTx/>
                <a:latin typeface="Lab Grotesque"/>
                <a:ea typeface="+mn-ea"/>
                <a:cs typeface="+mn-cs"/>
              </a:rPr>
              <a:t>5</a:t>
            </a:r>
            <a:r>
              <a:rPr kumimoji="0" lang="et-EE" sz="2400" b="0" i="0" u="none" strike="noStrike" kern="1200" cap="none" spc="0" normalizeH="0" baseline="0" noProof="0">
                <a:ln>
                  <a:noFill/>
                </a:ln>
                <a:solidFill>
                  <a:srgbClr val="0070C0"/>
                </a:solidFill>
                <a:effectLst/>
                <a:uLnTx/>
                <a:uFillTx/>
                <a:latin typeface="Lab Grotesque"/>
                <a:ea typeface="+mn-ea"/>
                <a:cs typeface="+mn-cs"/>
              </a:rPr>
              <a:t> </a:t>
            </a:r>
          </a:p>
          <a:p>
            <a:pPr marL="0" marR="0" lvl="0" indent="0" algn="l" defTabSz="914400" rtl="0" eaLnBrk="1" fontAlgn="auto" latinLnBrk="0" hangingPunct="1">
              <a:lnSpc>
                <a:spcPct val="100000"/>
              </a:lnSpc>
              <a:spcBef>
                <a:spcPts val="100"/>
              </a:spcBef>
              <a:spcAft>
                <a:spcPts val="200"/>
              </a:spcAft>
              <a:buClrTx/>
              <a:buSzTx/>
              <a:buFontTx/>
              <a:buNone/>
              <a:tabLst>
                <a:tab pos="2692400" algn="l"/>
                <a:tab pos="2870200" algn="l"/>
                <a:tab pos="3225800" algn="l"/>
                <a:tab pos="3594100" algn="l"/>
              </a:tabLst>
              <a:defRPr/>
            </a:pPr>
            <a:r>
              <a:rPr kumimoji="0" lang="et-EE" sz="2000" b="0" i="0" u="none" strike="noStrike" kern="1200" cap="none" spc="0" normalizeH="0" baseline="0" noProof="0">
                <a:ln>
                  <a:noFill/>
                </a:ln>
                <a:solidFill>
                  <a:srgbClr val="0070C0"/>
                </a:solidFill>
                <a:effectLst/>
                <a:uLnTx/>
                <a:uFillTx/>
                <a:latin typeface="Lab Grotesque"/>
                <a:ea typeface="+mn-ea"/>
                <a:cs typeface="+mn-cs"/>
              </a:rPr>
              <a:t>LIIKUVUS </a:t>
            </a:r>
            <a:r>
              <a:rPr kumimoji="0" lang="et-EE" sz="2400" b="0" i="0" u="none" strike="noStrike" kern="1200" cap="none" spc="0" normalizeH="0" baseline="0" noProof="0">
                <a:ln>
                  <a:noFill/>
                </a:ln>
                <a:solidFill>
                  <a:srgbClr val="0070C0"/>
                </a:solidFill>
                <a:effectLst/>
                <a:uLnTx/>
                <a:uFillTx/>
                <a:latin typeface="Lab Grotesque"/>
                <a:ea typeface="+mn-ea"/>
                <a:cs typeface="+mn-cs"/>
              </a:rPr>
              <a:t>	2 </a:t>
            </a:r>
          </a:p>
          <a:p>
            <a:pPr marL="0" marR="0" lvl="0" indent="0" algn="l" defTabSz="914400" rtl="0" eaLnBrk="1" fontAlgn="auto" latinLnBrk="0" hangingPunct="1">
              <a:lnSpc>
                <a:spcPct val="100000"/>
              </a:lnSpc>
              <a:spcBef>
                <a:spcPts val="100"/>
              </a:spcBef>
              <a:spcAft>
                <a:spcPts val="200"/>
              </a:spcAft>
              <a:buClrTx/>
              <a:buSzTx/>
              <a:buFontTx/>
              <a:buNone/>
              <a:tabLst>
                <a:tab pos="2692400" algn="l"/>
                <a:tab pos="2870200" algn="l"/>
                <a:tab pos="3225800" algn="l"/>
                <a:tab pos="3594100" algn="l"/>
              </a:tabLst>
              <a:defRPr/>
            </a:pPr>
            <a:r>
              <a:rPr kumimoji="0" lang="et-EE" sz="2000" b="0" i="0" u="none" strike="noStrike" kern="1200" cap="none" spc="0" normalizeH="0" baseline="0" noProof="0">
                <a:ln>
                  <a:noFill/>
                </a:ln>
                <a:solidFill>
                  <a:srgbClr val="0070C0"/>
                </a:solidFill>
                <a:effectLst/>
                <a:uLnTx/>
                <a:uFillTx/>
                <a:latin typeface="Lab Grotesque"/>
                <a:ea typeface="+mn-ea"/>
                <a:cs typeface="+mn-cs"/>
              </a:rPr>
              <a:t>LINNAVARA</a:t>
            </a:r>
            <a:r>
              <a:rPr kumimoji="0" lang="et-EE" sz="2400" b="0" i="0" u="none" strike="noStrike" kern="1200" cap="none" spc="0" normalizeH="0" baseline="0" noProof="0">
                <a:ln>
                  <a:noFill/>
                </a:ln>
                <a:solidFill>
                  <a:srgbClr val="0070C0"/>
                </a:solidFill>
                <a:effectLst/>
                <a:uLnTx/>
                <a:uFillTx/>
                <a:latin typeface="Lab Grotesque"/>
                <a:ea typeface="+mn-ea"/>
                <a:cs typeface="+mn-cs"/>
              </a:rPr>
              <a:t> 	2 </a:t>
            </a:r>
          </a:p>
          <a:p>
            <a:pPr marL="0" marR="0" lvl="0" indent="0" algn="l" defTabSz="914400" rtl="0" eaLnBrk="1" fontAlgn="auto" latinLnBrk="0" hangingPunct="1">
              <a:lnSpc>
                <a:spcPct val="100000"/>
              </a:lnSpc>
              <a:spcBef>
                <a:spcPts val="100"/>
              </a:spcBef>
              <a:spcAft>
                <a:spcPts val="200"/>
              </a:spcAft>
              <a:buClrTx/>
              <a:buSzTx/>
              <a:buFontTx/>
              <a:buNone/>
              <a:tabLst>
                <a:tab pos="2692400" algn="l"/>
                <a:tab pos="2870200" algn="l"/>
                <a:tab pos="3225800" algn="l"/>
                <a:tab pos="3594100" algn="l"/>
              </a:tabLst>
              <a:defRPr/>
            </a:pPr>
            <a:r>
              <a:rPr kumimoji="0" lang="et-EE" sz="2000" b="0" i="0" u="none" strike="noStrike" kern="1200" cap="none" spc="0" normalizeH="0" baseline="0" noProof="0">
                <a:ln>
                  <a:noFill/>
                </a:ln>
                <a:solidFill>
                  <a:srgbClr val="0070C0"/>
                </a:solidFill>
                <a:effectLst/>
                <a:uLnTx/>
                <a:uFillTx/>
                <a:latin typeface="Lab Grotesque"/>
                <a:ea typeface="+mn-ea"/>
                <a:cs typeface="+mn-cs"/>
              </a:rPr>
              <a:t>SOTSIAALHOOLEKANNE 	</a:t>
            </a:r>
            <a:r>
              <a:rPr kumimoji="0" lang="et-EE" sz="2400" b="0" i="0" u="none" strike="noStrike" kern="1200" cap="none" spc="0" normalizeH="0" baseline="0" noProof="0">
                <a:ln>
                  <a:noFill/>
                </a:ln>
                <a:solidFill>
                  <a:srgbClr val="0070C0"/>
                </a:solidFill>
                <a:effectLst/>
                <a:uLnTx/>
                <a:uFillTx/>
                <a:latin typeface="Lab Grotesque"/>
                <a:ea typeface="+mn-ea"/>
                <a:cs typeface="+mn-cs"/>
              </a:rPr>
              <a:t>2</a:t>
            </a:r>
            <a:endParaRPr lang="et-EE"/>
          </a:p>
        </p:txBody>
      </p:sp>
    </p:spTree>
    <p:extLst>
      <p:ext uri="{BB962C8B-B14F-4D97-AF65-F5344CB8AC3E}">
        <p14:creationId xmlns:p14="http://schemas.microsoft.com/office/powerpoint/2010/main" val="52780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lt 15" descr="Pilt, millel on kujutatud tekst, diagramm, skelett&#10;&#10;Kirjeldus on genereeritud automaatselt">
            <a:extLst>
              <a:ext uri="{FF2B5EF4-FFF2-40B4-BE49-F238E27FC236}">
                <a16:creationId xmlns:a16="http://schemas.microsoft.com/office/drawing/2014/main" id="{35712B74-F1EF-441C-D410-975C5B85D891}"/>
              </a:ext>
            </a:extLst>
          </p:cNvPr>
          <p:cNvPicPr>
            <a:picLocks noChangeAspect="1"/>
          </p:cNvPicPr>
          <p:nvPr/>
        </p:nvPicPr>
        <p:blipFill rotWithShape="1">
          <a:blip r:embed="rId2">
            <a:extLst>
              <a:ext uri="{28A0092B-C50C-407E-A947-70E740481C1C}">
                <a14:useLocalDpi xmlns:a14="http://schemas.microsoft.com/office/drawing/2010/main" val="0"/>
              </a:ext>
            </a:extLst>
          </a:blip>
          <a:srcRect t="4876"/>
          <a:stretch/>
        </p:blipFill>
        <p:spPr>
          <a:xfrm>
            <a:off x="7359402" y="1472665"/>
            <a:ext cx="4832598" cy="4306984"/>
          </a:xfrm>
          <a:prstGeom prst="rect">
            <a:avLst/>
          </a:prstGeom>
        </p:spPr>
      </p:pic>
      <p:pic>
        <p:nvPicPr>
          <p:cNvPr id="4" name="Picture 4" descr="Green text on a black background&#10;&#10;Description automatically generated">
            <a:extLst>
              <a:ext uri="{FF2B5EF4-FFF2-40B4-BE49-F238E27FC236}">
                <a16:creationId xmlns:a16="http://schemas.microsoft.com/office/drawing/2014/main" id="{F0536278-F4E2-F950-7A55-9DB3B59F71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48900" y="185738"/>
            <a:ext cx="1943100"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683D868C-9681-2B4F-B54C-CC1E8631986F}"/>
              </a:ext>
            </a:extLst>
          </p:cNvPr>
          <p:cNvSpPr txBox="1"/>
          <p:nvPr/>
        </p:nvSpPr>
        <p:spPr>
          <a:xfrm>
            <a:off x="673100" y="253123"/>
            <a:ext cx="4317276" cy="646331"/>
          </a:xfrm>
          <a:prstGeom prst="rect">
            <a:avLst/>
          </a:prstGeom>
          <a:noFill/>
        </p:spPr>
        <p:txBody>
          <a:bodyPr wrap="square">
            <a:spAutoFit/>
          </a:bodyPr>
          <a:lstStyle/>
          <a:p>
            <a:pPr marL="0" marR="0" lvl="0" indent="0" algn="l" defTabSz="914357" rtl="0" eaLnBrk="1" fontAlgn="auto" latinLnBrk="0" hangingPunct="1">
              <a:lnSpc>
                <a:spcPct val="100000"/>
              </a:lnSpc>
              <a:spcBef>
                <a:spcPts val="0"/>
              </a:spcBef>
              <a:spcAft>
                <a:spcPts val="0"/>
              </a:spcAft>
              <a:buClrTx/>
              <a:buSzTx/>
              <a:buFontTx/>
              <a:buNone/>
              <a:tabLst/>
              <a:defRPr/>
            </a:pPr>
            <a:r>
              <a:rPr lang="et-EE" sz="3600" b="1">
                <a:solidFill>
                  <a:srgbClr val="006EC8"/>
                </a:solidFill>
                <a:latin typeface="Lab Grotesque"/>
                <a:cs typeface="Arial" panose="020B0604020202020204" pitchFamily="34" charset="0"/>
              </a:rPr>
              <a:t>Ettepanekutest</a:t>
            </a:r>
            <a:endParaRPr kumimoji="0" lang="et-EE" sz="3600" b="1" i="0" u="none" strike="noStrike" kern="1200" cap="none" spc="0" normalizeH="0" baseline="0" noProof="0">
              <a:ln>
                <a:noFill/>
              </a:ln>
              <a:solidFill>
                <a:srgbClr val="006EC8"/>
              </a:solidFill>
              <a:effectLst/>
              <a:uLnTx/>
              <a:uFillTx/>
              <a:latin typeface="Lab Grotesque"/>
              <a:ea typeface="+mn-ea"/>
              <a:cs typeface="Arial" panose="020B0604020202020204" pitchFamily="34" charset="0"/>
            </a:endParaRPr>
          </a:p>
        </p:txBody>
      </p:sp>
      <p:sp>
        <p:nvSpPr>
          <p:cNvPr id="2" name="TextBox 1">
            <a:extLst>
              <a:ext uri="{FF2B5EF4-FFF2-40B4-BE49-F238E27FC236}">
                <a16:creationId xmlns:a16="http://schemas.microsoft.com/office/drawing/2014/main" id="{B56FAD12-75B6-4188-1226-8EA19AC8EA08}"/>
              </a:ext>
            </a:extLst>
          </p:cNvPr>
          <p:cNvSpPr txBox="1"/>
          <p:nvPr/>
        </p:nvSpPr>
        <p:spPr>
          <a:xfrm>
            <a:off x="4173738" y="1350374"/>
            <a:ext cx="3344300" cy="954107"/>
          </a:xfrm>
          <a:prstGeom prst="rect">
            <a:avLst/>
          </a:prstGeom>
          <a:noFill/>
        </p:spPr>
        <p:txBody>
          <a:bodyPr wrap="square" rtlCol="0">
            <a:spAutoFit/>
          </a:bodyPr>
          <a:lstStyle/>
          <a:p>
            <a:pPr algn="ctr"/>
            <a:r>
              <a:rPr lang="et-EE" sz="2800" b="1">
                <a:solidFill>
                  <a:srgbClr val="FF7C7A"/>
                </a:solidFill>
                <a:latin typeface="Lab Grotesque"/>
              </a:rPr>
              <a:t>39 ettepanekut  </a:t>
            </a:r>
          </a:p>
          <a:p>
            <a:pPr algn="ctr"/>
            <a:r>
              <a:rPr lang="et-EE" sz="2800" b="1">
                <a:solidFill>
                  <a:srgbClr val="FF7C7A"/>
                </a:solidFill>
                <a:latin typeface="Lab Grotesque"/>
              </a:rPr>
              <a:t>6 valdkonnas</a:t>
            </a:r>
          </a:p>
        </p:txBody>
      </p:sp>
      <p:sp>
        <p:nvSpPr>
          <p:cNvPr id="5" name="Jutumull: ümarnurk-ristkülik 4">
            <a:extLst>
              <a:ext uri="{FF2B5EF4-FFF2-40B4-BE49-F238E27FC236}">
                <a16:creationId xmlns:a16="http://schemas.microsoft.com/office/drawing/2014/main" id="{A14914A7-5469-1071-C01C-6A9AF15AA5F2}"/>
              </a:ext>
            </a:extLst>
          </p:cNvPr>
          <p:cNvSpPr/>
          <p:nvPr/>
        </p:nvSpPr>
        <p:spPr>
          <a:xfrm rot="182878">
            <a:off x="283749" y="1665830"/>
            <a:ext cx="3461165" cy="3495598"/>
          </a:xfrm>
          <a:prstGeom prst="wedgeRoundRectCallout">
            <a:avLst>
              <a:gd name="adj1" fmla="val 60586"/>
              <a:gd name="adj2" fmla="val 11782"/>
              <a:gd name="adj3" fmla="val 16667"/>
            </a:avLst>
          </a:prstGeom>
          <a:solidFill>
            <a:srgbClr val="FF7C7A"/>
          </a:solidFill>
          <a:ln>
            <a:solidFill>
              <a:srgbClr val="FF7C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t-EE" sz="2000" b="1">
                <a:latin typeface="Lab Grotesque"/>
              </a:rPr>
              <a:t>      VALDKONNAD - VAATA:</a:t>
            </a:r>
          </a:p>
          <a:p>
            <a:pPr marL="342900" indent="-342900">
              <a:buFont typeface="Wingdings" panose="05000000000000000000" pitchFamily="2" charset="2"/>
              <a:buChar char="v"/>
            </a:pPr>
            <a:r>
              <a:rPr lang="et-EE" sz="2000">
                <a:latin typeface="Lab Grotesque"/>
              </a:rPr>
              <a:t>Tallinna arengustrateegia „</a:t>
            </a:r>
            <a:r>
              <a:rPr lang="et-EE" sz="2000">
                <a:latin typeface="Lab Grotesque"/>
                <a:hlinkClick r:id="rId4"/>
              </a:rPr>
              <a:t>Tallinn 2035</a:t>
            </a:r>
            <a:r>
              <a:rPr lang="et-EE" sz="2000">
                <a:latin typeface="Lab Grotesque"/>
              </a:rPr>
              <a:t>“ linna tegevusvaldkonnad, </a:t>
            </a:r>
          </a:p>
          <a:p>
            <a:pPr marL="342900" indent="-342900">
              <a:buFont typeface="Wingdings" panose="05000000000000000000" pitchFamily="2" charset="2"/>
              <a:buChar char="v"/>
            </a:pPr>
            <a:r>
              <a:rPr lang="fi-FI" sz="2000">
                <a:latin typeface="Lab Grotesque"/>
              </a:rPr>
              <a:t>Tallinna arengustrateegia „Tallinn 2035“ rakenduskava aastateks 2024-2027</a:t>
            </a:r>
            <a:r>
              <a:rPr lang="et-EE" sz="2000">
                <a:latin typeface="Lab Grotesque"/>
              </a:rPr>
              <a:t>,</a:t>
            </a:r>
          </a:p>
          <a:p>
            <a:pPr marL="342900" indent="-342900">
              <a:buFont typeface="Wingdings" panose="05000000000000000000" pitchFamily="2" charset="2"/>
              <a:buChar char="v"/>
            </a:pPr>
            <a:r>
              <a:rPr lang="et-EE" sz="2000">
                <a:latin typeface="Lab Grotesque"/>
                <a:hlinkClick r:id="rId5"/>
              </a:rPr>
              <a:t>Tallinna kliimakava </a:t>
            </a:r>
            <a:r>
              <a:rPr lang="et-EE" sz="2000">
                <a:latin typeface="Lab Grotesque"/>
              </a:rPr>
              <a:t>meetmete tegevuskava koondtabel (lisa 5)</a:t>
            </a:r>
          </a:p>
        </p:txBody>
      </p:sp>
      <p:sp>
        <p:nvSpPr>
          <p:cNvPr id="7" name="TextBox 6">
            <a:extLst>
              <a:ext uri="{FF2B5EF4-FFF2-40B4-BE49-F238E27FC236}">
                <a16:creationId xmlns:a16="http://schemas.microsoft.com/office/drawing/2014/main" id="{DFF196A2-5374-025A-1402-0C20DFEC596E}"/>
              </a:ext>
            </a:extLst>
          </p:cNvPr>
          <p:cNvSpPr txBox="1"/>
          <p:nvPr/>
        </p:nvSpPr>
        <p:spPr>
          <a:xfrm>
            <a:off x="4167109" y="2457740"/>
            <a:ext cx="3465592" cy="2539157"/>
          </a:xfrm>
          <a:prstGeom prst="rect">
            <a:avLst/>
          </a:prstGeom>
          <a:ln w="19050"/>
        </p:spPr>
        <p:style>
          <a:lnRef idx="2">
            <a:schemeClr val="accent2"/>
          </a:lnRef>
          <a:fillRef idx="1">
            <a:schemeClr val="lt1"/>
          </a:fillRef>
          <a:effectRef idx="0">
            <a:schemeClr val="accent2"/>
          </a:effectRef>
          <a:fontRef idx="minor">
            <a:schemeClr val="dk1"/>
          </a:fontRef>
        </p:style>
        <p:txBody>
          <a:bodyPr wrap="square">
            <a:spAutoFit/>
          </a:bodyPr>
          <a:lstStyle/>
          <a:p>
            <a:pPr>
              <a:spcBef>
                <a:spcPts val="200"/>
              </a:spcBef>
              <a:spcAft>
                <a:spcPts val="400"/>
              </a:spcAft>
              <a:tabLst>
                <a:tab pos="2692400" algn="l"/>
                <a:tab pos="2870200" algn="l"/>
                <a:tab pos="3225800" algn="l"/>
                <a:tab pos="3594100" algn="l"/>
              </a:tabLst>
            </a:pPr>
            <a:r>
              <a:rPr lang="et-EE" sz="2400">
                <a:solidFill>
                  <a:srgbClr val="0070C0"/>
                </a:solidFill>
                <a:latin typeface="Lab Grotesque"/>
              </a:rPr>
              <a:t>LINNAMAASTIK		</a:t>
            </a:r>
            <a:r>
              <a:rPr lang="et-EE" sz="2400" b="1">
                <a:solidFill>
                  <a:srgbClr val="0070C0"/>
                </a:solidFill>
                <a:latin typeface="Lab Grotesque"/>
              </a:rPr>
              <a:t>20</a:t>
            </a:r>
            <a:r>
              <a:rPr lang="et-EE" sz="2400">
                <a:solidFill>
                  <a:srgbClr val="0070C0"/>
                </a:solidFill>
                <a:latin typeface="Lab Grotesque"/>
              </a:rPr>
              <a:t> LINNAPLANEERIMINE		</a:t>
            </a:r>
            <a:r>
              <a:rPr lang="et-EE" sz="2400" b="1">
                <a:solidFill>
                  <a:srgbClr val="0070C0"/>
                </a:solidFill>
                <a:latin typeface="Lab Grotesque"/>
              </a:rPr>
              <a:t>8</a:t>
            </a:r>
            <a:r>
              <a:rPr lang="et-EE" sz="2400">
                <a:solidFill>
                  <a:srgbClr val="0070C0"/>
                </a:solidFill>
                <a:latin typeface="Lab Grotesque"/>
              </a:rPr>
              <a:t> KESKKONNAHOID 		</a:t>
            </a:r>
            <a:r>
              <a:rPr lang="et-EE" sz="2400" b="1">
                <a:solidFill>
                  <a:srgbClr val="0070C0"/>
                </a:solidFill>
                <a:latin typeface="Lab Grotesque"/>
              </a:rPr>
              <a:t>5</a:t>
            </a:r>
            <a:r>
              <a:rPr lang="et-EE" sz="2400">
                <a:solidFill>
                  <a:srgbClr val="0070C0"/>
                </a:solidFill>
                <a:latin typeface="Lab Grotesque"/>
              </a:rPr>
              <a:t> </a:t>
            </a:r>
          </a:p>
          <a:p>
            <a:pPr>
              <a:spcBef>
                <a:spcPts val="200"/>
              </a:spcBef>
              <a:spcAft>
                <a:spcPts val="400"/>
              </a:spcAft>
              <a:tabLst>
                <a:tab pos="2692400" algn="l"/>
                <a:tab pos="2870200" algn="l"/>
                <a:tab pos="3225800" algn="l"/>
                <a:tab pos="3594100" algn="l"/>
              </a:tabLst>
            </a:pPr>
            <a:r>
              <a:rPr lang="et-EE" sz="2000">
                <a:solidFill>
                  <a:srgbClr val="0070C0"/>
                </a:solidFill>
                <a:latin typeface="Lab Grotesque"/>
              </a:rPr>
              <a:t>LIIKUVUS </a:t>
            </a:r>
            <a:r>
              <a:rPr lang="et-EE" sz="2400">
                <a:solidFill>
                  <a:srgbClr val="0070C0"/>
                </a:solidFill>
                <a:latin typeface="Lab Grotesque"/>
              </a:rPr>
              <a:t>	2 </a:t>
            </a:r>
          </a:p>
          <a:p>
            <a:pPr>
              <a:spcBef>
                <a:spcPts val="200"/>
              </a:spcBef>
              <a:spcAft>
                <a:spcPts val="400"/>
              </a:spcAft>
              <a:tabLst>
                <a:tab pos="2692400" algn="l"/>
                <a:tab pos="2870200" algn="l"/>
                <a:tab pos="3225800" algn="l"/>
                <a:tab pos="3594100" algn="l"/>
              </a:tabLst>
            </a:pPr>
            <a:r>
              <a:rPr lang="et-EE" sz="2000">
                <a:solidFill>
                  <a:srgbClr val="0070C0"/>
                </a:solidFill>
                <a:latin typeface="Lab Grotesque"/>
              </a:rPr>
              <a:t>LINNAVARA</a:t>
            </a:r>
            <a:r>
              <a:rPr lang="et-EE" sz="2400">
                <a:solidFill>
                  <a:srgbClr val="0070C0"/>
                </a:solidFill>
                <a:latin typeface="Lab Grotesque"/>
              </a:rPr>
              <a:t> 	2 </a:t>
            </a:r>
          </a:p>
          <a:p>
            <a:pPr>
              <a:spcBef>
                <a:spcPts val="200"/>
              </a:spcBef>
              <a:spcAft>
                <a:spcPts val="400"/>
              </a:spcAft>
              <a:tabLst>
                <a:tab pos="2692400" algn="l"/>
                <a:tab pos="2870200" algn="l"/>
                <a:tab pos="3225800" algn="l"/>
                <a:tab pos="3594100" algn="l"/>
              </a:tabLst>
            </a:pPr>
            <a:r>
              <a:rPr lang="et-EE" sz="2000">
                <a:solidFill>
                  <a:srgbClr val="0070C0"/>
                </a:solidFill>
                <a:latin typeface="Lab Grotesque"/>
              </a:rPr>
              <a:t>SOTSIAALHOOLEKANNE 	</a:t>
            </a:r>
            <a:r>
              <a:rPr lang="et-EE" sz="2400">
                <a:solidFill>
                  <a:srgbClr val="0070C0"/>
                </a:solidFill>
                <a:latin typeface="Lab Grotesque"/>
              </a:rPr>
              <a:t>2</a:t>
            </a:r>
            <a:endParaRPr lang="et-EE" sz="2800">
              <a:solidFill>
                <a:srgbClr val="0070C0"/>
              </a:solidFill>
              <a:latin typeface="Lab Grotesque"/>
            </a:endParaRPr>
          </a:p>
        </p:txBody>
      </p:sp>
      <p:sp>
        <p:nvSpPr>
          <p:cNvPr id="9" name="TextBox 8">
            <a:extLst>
              <a:ext uri="{FF2B5EF4-FFF2-40B4-BE49-F238E27FC236}">
                <a16:creationId xmlns:a16="http://schemas.microsoft.com/office/drawing/2014/main" id="{90B2E436-7CCD-7FA9-A120-59108235AF44}"/>
              </a:ext>
            </a:extLst>
          </p:cNvPr>
          <p:cNvSpPr txBox="1"/>
          <p:nvPr/>
        </p:nvSpPr>
        <p:spPr>
          <a:xfrm>
            <a:off x="609599" y="6228833"/>
            <a:ext cx="5040841" cy="369332"/>
          </a:xfrm>
          <a:prstGeom prst="rect">
            <a:avLst/>
          </a:prstGeom>
          <a:noFill/>
        </p:spPr>
        <p:txBody>
          <a:bodyPr wrap="square">
            <a:spAutoFit/>
          </a:bodyPr>
          <a:lstStyle/>
          <a:p>
            <a:r>
              <a:rPr lang="et-EE" dirty="0">
                <a:hlinkClick r:id="rId6"/>
              </a:rPr>
              <a:t>https://onlineexpo.com/ee/rahvakogu/materjalid/</a:t>
            </a:r>
            <a:r>
              <a:rPr lang="et-EE" dirty="0"/>
              <a:t> </a:t>
            </a:r>
          </a:p>
        </p:txBody>
      </p:sp>
      <p:sp>
        <p:nvSpPr>
          <p:cNvPr id="11" name="TextBox 10">
            <a:extLst>
              <a:ext uri="{FF2B5EF4-FFF2-40B4-BE49-F238E27FC236}">
                <a16:creationId xmlns:a16="http://schemas.microsoft.com/office/drawing/2014/main" id="{0988410B-1541-21F0-C9E8-1D1D9927E440}"/>
              </a:ext>
            </a:extLst>
          </p:cNvPr>
          <p:cNvSpPr txBox="1"/>
          <p:nvPr/>
        </p:nvSpPr>
        <p:spPr>
          <a:xfrm>
            <a:off x="6565900" y="6228834"/>
            <a:ext cx="5499100" cy="369331"/>
          </a:xfrm>
          <a:prstGeom prst="rect">
            <a:avLst/>
          </a:prstGeom>
          <a:noFill/>
        </p:spPr>
        <p:txBody>
          <a:bodyPr wrap="square">
            <a:spAutoFit/>
          </a:bodyPr>
          <a:lstStyle/>
          <a:p>
            <a:r>
              <a:rPr lang="et-EE">
                <a:hlinkClick r:id="rId7"/>
              </a:rPr>
              <a:t>https://strateegia.tallinn.ee/arengustrateegia-elluviimine</a:t>
            </a:r>
            <a:r>
              <a:rPr lang="et-EE"/>
              <a:t> </a:t>
            </a:r>
          </a:p>
        </p:txBody>
      </p:sp>
      <p:sp>
        <p:nvSpPr>
          <p:cNvPr id="13" name="TextBox 12">
            <a:extLst>
              <a:ext uri="{FF2B5EF4-FFF2-40B4-BE49-F238E27FC236}">
                <a16:creationId xmlns:a16="http://schemas.microsoft.com/office/drawing/2014/main" id="{B0D2DCC5-F088-98CF-CB83-D49460315BB8}"/>
              </a:ext>
            </a:extLst>
          </p:cNvPr>
          <p:cNvSpPr txBox="1"/>
          <p:nvPr/>
        </p:nvSpPr>
        <p:spPr>
          <a:xfrm>
            <a:off x="6565900" y="5927804"/>
            <a:ext cx="5040842" cy="369332"/>
          </a:xfrm>
          <a:prstGeom prst="rect">
            <a:avLst/>
          </a:prstGeom>
          <a:noFill/>
        </p:spPr>
        <p:txBody>
          <a:bodyPr wrap="square">
            <a:spAutoFit/>
          </a:bodyPr>
          <a:lstStyle/>
          <a:p>
            <a:r>
              <a:rPr lang="et-EE" dirty="0"/>
              <a:t>Strateegiliste sihtide ja valdkondade seosed:</a:t>
            </a:r>
          </a:p>
        </p:txBody>
      </p:sp>
      <p:sp>
        <p:nvSpPr>
          <p:cNvPr id="14" name="TextBox 13">
            <a:extLst>
              <a:ext uri="{FF2B5EF4-FFF2-40B4-BE49-F238E27FC236}">
                <a16:creationId xmlns:a16="http://schemas.microsoft.com/office/drawing/2014/main" id="{3D953881-DA96-B4A2-A2C4-D01A9BF036B1}"/>
              </a:ext>
            </a:extLst>
          </p:cNvPr>
          <p:cNvSpPr txBox="1"/>
          <p:nvPr/>
        </p:nvSpPr>
        <p:spPr>
          <a:xfrm>
            <a:off x="609600" y="5927804"/>
            <a:ext cx="3225800" cy="408243"/>
          </a:xfrm>
          <a:prstGeom prst="rect">
            <a:avLst/>
          </a:prstGeom>
          <a:noFill/>
        </p:spPr>
        <p:txBody>
          <a:bodyPr wrap="square">
            <a:spAutoFit/>
          </a:bodyPr>
          <a:lstStyle/>
          <a:p>
            <a:r>
              <a:rPr lang="et-EE" sz="2000"/>
              <a:t>Ettepanekud:</a:t>
            </a:r>
          </a:p>
        </p:txBody>
      </p:sp>
      <p:sp>
        <p:nvSpPr>
          <p:cNvPr id="17" name="TextBox 16">
            <a:extLst>
              <a:ext uri="{FF2B5EF4-FFF2-40B4-BE49-F238E27FC236}">
                <a16:creationId xmlns:a16="http://schemas.microsoft.com/office/drawing/2014/main" id="{481F7147-7525-397D-7214-ADC3CF1788E2}"/>
              </a:ext>
            </a:extLst>
          </p:cNvPr>
          <p:cNvSpPr txBox="1"/>
          <p:nvPr/>
        </p:nvSpPr>
        <p:spPr>
          <a:xfrm>
            <a:off x="7632701" y="1195625"/>
            <a:ext cx="4380686" cy="338554"/>
          </a:xfrm>
          <a:prstGeom prst="rect">
            <a:avLst/>
          </a:prstGeom>
          <a:noFill/>
        </p:spPr>
        <p:txBody>
          <a:bodyPr wrap="none" rtlCol="0">
            <a:spAutoFit/>
          </a:bodyPr>
          <a:lstStyle/>
          <a:p>
            <a:r>
              <a:rPr lang="et-EE" sz="1600">
                <a:solidFill>
                  <a:srgbClr val="0070C0"/>
                </a:solidFill>
              </a:rPr>
              <a:t> Strateegilised sihid                     Tegevusvaldkonnad</a:t>
            </a:r>
          </a:p>
        </p:txBody>
      </p:sp>
    </p:spTree>
    <p:extLst>
      <p:ext uri="{BB962C8B-B14F-4D97-AF65-F5344CB8AC3E}">
        <p14:creationId xmlns:p14="http://schemas.microsoft.com/office/powerpoint/2010/main" val="2647697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E3E9A-D8E7-08F1-5BB3-82818F6A2DC1}"/>
              </a:ext>
            </a:extLst>
          </p:cNvPr>
          <p:cNvSpPr>
            <a:spLocks noGrp="1"/>
          </p:cNvSpPr>
          <p:nvPr>
            <p:ph type="title"/>
          </p:nvPr>
        </p:nvSpPr>
        <p:spPr>
          <a:xfrm>
            <a:off x="838200" y="365125"/>
            <a:ext cx="10515600" cy="677863"/>
          </a:xfrm>
        </p:spPr>
        <p:txBody>
          <a:bodyPr/>
          <a:lstStyle/>
          <a:p>
            <a:r>
              <a:rPr lang="et-EE" sz="3600" dirty="0"/>
              <a:t>Töökorraldusest</a:t>
            </a:r>
            <a:endParaRPr lang="et-EE" sz="3600" dirty="0">
              <a:ea typeface="+mj-lt"/>
              <a:cs typeface="+mj-lt"/>
            </a:endParaRPr>
          </a:p>
        </p:txBody>
      </p:sp>
      <p:sp>
        <p:nvSpPr>
          <p:cNvPr id="3" name="Content Placeholder 2">
            <a:extLst>
              <a:ext uri="{FF2B5EF4-FFF2-40B4-BE49-F238E27FC236}">
                <a16:creationId xmlns:a16="http://schemas.microsoft.com/office/drawing/2014/main" id="{8B3385C0-95A3-9D80-01F3-4084BCFE8B39}"/>
              </a:ext>
            </a:extLst>
          </p:cNvPr>
          <p:cNvSpPr>
            <a:spLocks noGrp="1"/>
          </p:cNvSpPr>
          <p:nvPr>
            <p:ph idx="1"/>
          </p:nvPr>
        </p:nvSpPr>
        <p:spPr/>
        <p:txBody>
          <a:bodyPr vert="horz" lIns="91440" tIns="45720" rIns="91440" bIns="45720" rtlCol="0" anchor="t">
            <a:normAutofit/>
          </a:bodyPr>
          <a:lstStyle/>
          <a:p>
            <a:r>
              <a:rPr lang="et-EE" sz="1600" dirty="0">
                <a:latin typeface="Aptos"/>
                <a:ea typeface="Calibri"/>
                <a:cs typeface="Calibri"/>
              </a:rPr>
              <a:t>Töörühm töötas ettepanekud läbi, täpsustades vajadusel teemade vastutusvaldkonda, kirjeldas tegevused, mida linnas juba ettepanekute suunal tehakse ja pakkus välja tegevusi, mida ettepanekute elluviimiseks veel teha saaks. Tegevuste puhul arvestati ajaperioodina lähema viie aasta perspektiivi.</a:t>
            </a:r>
            <a:endParaRPr lang="et-EE" sz="1600" dirty="0">
              <a:latin typeface="Aptos"/>
            </a:endParaRPr>
          </a:p>
          <a:p>
            <a:r>
              <a:rPr lang="et-EE" sz="1600" dirty="0">
                <a:ea typeface="+mn-lt"/>
                <a:cs typeface="+mn-lt"/>
              </a:rPr>
              <a:t>Kokkuvõtlikult saab öelda, et valdav enamik ettepanekuid võetakse töösse ning kõikide teemadega Tallinna linn ühel või teisel moel juba tegutseb.</a:t>
            </a:r>
            <a:endParaRPr lang="et-EE" sz="1600" dirty="0">
              <a:ea typeface="Calibri"/>
              <a:cs typeface="Calibri"/>
            </a:endParaRPr>
          </a:p>
          <a:p>
            <a:endParaRPr lang="en-US" dirty="0"/>
          </a:p>
        </p:txBody>
      </p:sp>
    </p:spTree>
    <p:extLst>
      <p:ext uri="{BB962C8B-B14F-4D97-AF65-F5344CB8AC3E}">
        <p14:creationId xmlns:p14="http://schemas.microsoft.com/office/powerpoint/2010/main" val="3986664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E3E9A-D8E7-08F1-5BB3-82818F6A2DC1}"/>
              </a:ext>
            </a:extLst>
          </p:cNvPr>
          <p:cNvSpPr>
            <a:spLocks noGrp="1"/>
          </p:cNvSpPr>
          <p:nvPr>
            <p:ph type="title"/>
          </p:nvPr>
        </p:nvSpPr>
        <p:spPr/>
        <p:txBody>
          <a:bodyPr/>
          <a:lstStyle/>
          <a:p>
            <a:r>
              <a:rPr lang="et-EE" dirty="0"/>
              <a:t>Mida juba tehakse. Kaasamine</a:t>
            </a:r>
            <a:endParaRPr lang="en-US" dirty="0"/>
          </a:p>
        </p:txBody>
      </p:sp>
      <p:sp>
        <p:nvSpPr>
          <p:cNvPr id="3" name="Content Placeholder 2">
            <a:extLst>
              <a:ext uri="{FF2B5EF4-FFF2-40B4-BE49-F238E27FC236}">
                <a16:creationId xmlns:a16="http://schemas.microsoft.com/office/drawing/2014/main" id="{8B3385C0-95A3-9D80-01F3-4084BCFE8B39}"/>
              </a:ext>
            </a:extLst>
          </p:cNvPr>
          <p:cNvSpPr>
            <a:spLocks noGrp="1"/>
          </p:cNvSpPr>
          <p:nvPr>
            <p:ph idx="1"/>
          </p:nvPr>
        </p:nvSpPr>
        <p:spPr>
          <a:xfrm>
            <a:off x="838200" y="1690687"/>
            <a:ext cx="10515600" cy="4605337"/>
          </a:xfrm>
        </p:spPr>
        <p:txBody>
          <a:bodyPr vert="horz" lIns="91440" tIns="45720" rIns="91440" bIns="45720" rtlCol="0" anchor="t">
            <a:noAutofit/>
          </a:bodyPr>
          <a:lstStyle/>
          <a:p>
            <a:r>
              <a:rPr lang="et-EE" sz="1600" dirty="0">
                <a:ea typeface="+mn-lt"/>
                <a:cs typeface="+mn-lt"/>
              </a:rPr>
              <a:t>Tallinna arengudokumentide koostamise, avalikustamise ja aruandluse kord näeb ette kaasamise- ja tagasisidestamise (sh avalikustamine) kohustuse kõikidele arengudokumentide koostajatele. </a:t>
            </a:r>
          </a:p>
          <a:p>
            <a:r>
              <a:rPr lang="et-EE" sz="1600" dirty="0">
                <a:ea typeface="+mn-lt"/>
                <a:cs typeface="+mn-lt"/>
              </a:rPr>
              <a:t>Kaasav eelarve võimaldab elanikel osaleda avaliku raha kasutamise planeerimisel ja jaotamisel. See on hea platvorm linna ja elanike vahelise dialoogi tekkimiseks, pakkudes kasu mõlemale osapoolele.</a:t>
            </a:r>
            <a:endParaRPr lang="et-EE" dirty="0"/>
          </a:p>
          <a:p>
            <a:r>
              <a:rPr lang="et-EE" sz="1600" dirty="0">
                <a:ea typeface="+mn-lt"/>
                <a:cs typeface="+mn-lt"/>
              </a:rPr>
              <a:t>Keskkonna- ja Kommunaalamet viib läbi projektide avalikke tutvustusi (nii eskiisi kui ka täiendatud projekti staadiumis); toimuvad projekteerimistingimuste avalikud väljapanekud ja arutelud, küsitlused (n: niitmise ja valgusreostuse kohta) ning ideekorjed (n: joogiveekraanide asukohad), aga ka mõttetalgud (n: ruumiliste sekkumiste teemal). </a:t>
            </a:r>
          </a:p>
          <a:p>
            <a:r>
              <a:rPr lang="et-EE" sz="1600" dirty="0">
                <a:ea typeface="+mn-lt"/>
                <a:cs typeface="+mn-lt"/>
              </a:rPr>
              <a:t>Linnaosades viiakse läbi kogukonna kaasamist nii iseseisvalt kui heas koostöös Keskkonna- ja Kommunaalametiga. Tehakse ideekorjeid ja küsitlusi (n: õuealade, parkide, taskuparkide jm arendamise küsimustes). Toimuvad infotunnid ja projektide tutvustamised nii asumites kohapeal kui Linnaosavalitsuse ruumides. Infot jagatakse ajalehes ja sotsiaalmeedia kanalites.</a:t>
            </a:r>
            <a:endParaRPr lang="et-EE" dirty="0"/>
          </a:p>
          <a:p>
            <a:r>
              <a:rPr lang="et-EE" sz="1600" dirty="0">
                <a:ea typeface="+mn-lt"/>
                <a:cs typeface="+mn-lt"/>
              </a:rPr>
              <a:t>Füüsilise platvormina toimib kaasamiskeskus Avalinn (Kaarli pst 1, I korrus). Kaasamiskeskuse rajamine oli ühtlasi osa Tallinna Euroopa rohelise pealinna programmist, mille eesmärk on võimalikult varakult ja rohkem kogukondi kaasata. </a:t>
            </a:r>
          </a:p>
          <a:p>
            <a:r>
              <a:rPr lang="et-EE" sz="1600" dirty="0">
                <a:ea typeface="+mn-lt"/>
                <a:cs typeface="+mn-lt"/>
              </a:rPr>
              <a:t>Strateegiakeskuse ruumiloome osakond kaasab kõikidel kohalikku kogukonda puudutavatel juhtudel. Koostöös Linnaplaneerimise Ameti kaasamiskuraatoriga on välja töötatud Avalinnale 2024. aasta kaasamisprogramm.</a:t>
            </a:r>
            <a:endParaRPr lang="et-EE" dirty="0"/>
          </a:p>
          <a:p>
            <a:endParaRPr lang="en-US" dirty="0"/>
          </a:p>
        </p:txBody>
      </p:sp>
    </p:spTree>
    <p:extLst>
      <p:ext uri="{BB962C8B-B14F-4D97-AF65-F5344CB8AC3E}">
        <p14:creationId xmlns:p14="http://schemas.microsoft.com/office/powerpoint/2010/main" val="2781466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E3E9A-D8E7-08F1-5BB3-82818F6A2DC1}"/>
              </a:ext>
            </a:extLst>
          </p:cNvPr>
          <p:cNvSpPr>
            <a:spLocks noGrp="1"/>
          </p:cNvSpPr>
          <p:nvPr>
            <p:ph type="title"/>
          </p:nvPr>
        </p:nvSpPr>
        <p:spPr/>
        <p:txBody>
          <a:bodyPr/>
          <a:lstStyle/>
          <a:p>
            <a:r>
              <a:rPr lang="et-EE" dirty="0"/>
              <a:t>Mida juba tehakse. </a:t>
            </a:r>
            <a:r>
              <a:rPr lang="et-EE" dirty="0">
                <a:ea typeface="+mj-lt"/>
                <a:cs typeface="+mj-lt"/>
              </a:rPr>
              <a:t>Kogukondlik tegevus</a:t>
            </a:r>
            <a:endParaRPr lang="en-US" dirty="0"/>
          </a:p>
        </p:txBody>
      </p:sp>
      <p:sp>
        <p:nvSpPr>
          <p:cNvPr id="3" name="Content Placeholder 2">
            <a:extLst>
              <a:ext uri="{FF2B5EF4-FFF2-40B4-BE49-F238E27FC236}">
                <a16:creationId xmlns:a16="http://schemas.microsoft.com/office/drawing/2014/main" id="{8B3385C0-95A3-9D80-01F3-4084BCFE8B39}"/>
              </a:ext>
            </a:extLst>
          </p:cNvPr>
          <p:cNvSpPr>
            <a:spLocks noGrp="1"/>
          </p:cNvSpPr>
          <p:nvPr>
            <p:ph idx="1"/>
          </p:nvPr>
        </p:nvSpPr>
        <p:spPr>
          <a:xfrm>
            <a:off x="838200" y="1690688"/>
            <a:ext cx="10515600" cy="4351338"/>
          </a:xfrm>
        </p:spPr>
        <p:txBody>
          <a:bodyPr vert="horz" lIns="91440" tIns="45720" rIns="91440" bIns="45720" rtlCol="0" anchor="t">
            <a:noAutofit/>
          </a:bodyPr>
          <a:lstStyle/>
          <a:p>
            <a:r>
              <a:rPr lang="et-EE" sz="2000" dirty="0">
                <a:latin typeface="Lab Grotesque"/>
              </a:rPr>
              <a:t>Tallinna Keskkonna- ja Kommunaalamet viib kord aastas läbi kolm taotlusvooru, sh linnaaianduse valdkonna projektide taotlusvoor, Tallinna linna asutuste õppeaedade projektide taotlusvoor ja keskkonna valdkonna projektide taotlusvoor. </a:t>
            </a:r>
          </a:p>
          <a:p>
            <a:r>
              <a:rPr lang="et-EE" sz="2000" dirty="0">
                <a:latin typeface="Lab Grotesque"/>
              </a:rPr>
              <a:t>Toimuvad Keskkonna- ja Kommunaalameti ja Linnaosavalitsuste talgud, 2023. aastal lisaks koristustalgutele ka erinevad elurikkuse talgud ja Maailmakoristuspäev. Linnaosades toimuvad talgud juba üle 10 aasta kevadel, mõnes linaosas ka sügisel. </a:t>
            </a:r>
          </a:p>
          <a:p>
            <a:r>
              <a:rPr lang="et-EE" sz="2000" dirty="0">
                <a:latin typeface="Lab Grotesque"/>
              </a:rPr>
              <a:t>Tallinna Botaanikaaias tegutseb edukalt Botaanikaia Sõprade Selts, mille kaudu kaasatakse huvitatud elanikke vabatahtlikkuse korras kaasa aitama botaanikaaia tegevustele.</a:t>
            </a:r>
          </a:p>
          <a:p>
            <a:r>
              <a:rPr lang="et-EE" sz="2000" dirty="0">
                <a:latin typeface="Lab Grotesque"/>
              </a:rPr>
              <a:t>Pirita linnaosas on elanikele tasuta mitmed sporditreeningud. Nõmmel toimuvad erinevad spordiüritused ja arendatakse </a:t>
            </a:r>
            <a:r>
              <a:rPr lang="et-EE" sz="2000" dirty="0" err="1">
                <a:latin typeface="Lab Grotesque"/>
              </a:rPr>
              <a:t>virgestusrajatisi</a:t>
            </a:r>
            <a:r>
              <a:rPr lang="et-EE" sz="2000" dirty="0">
                <a:latin typeface="Lab Grotesque"/>
              </a:rPr>
              <a:t>. Kristiine linnaosas toimuvad mitmed kogukonda kaasavad ja kasvatavad üritused; õppeaia tegevused ja infopäevad, talgud ja hoovikohtumised. </a:t>
            </a:r>
            <a:endParaRPr lang="en-US" sz="2000" dirty="0">
              <a:latin typeface="Lab Grotesque"/>
            </a:endParaRPr>
          </a:p>
        </p:txBody>
      </p:sp>
    </p:spTree>
    <p:extLst>
      <p:ext uri="{BB962C8B-B14F-4D97-AF65-F5344CB8AC3E}">
        <p14:creationId xmlns:p14="http://schemas.microsoft.com/office/powerpoint/2010/main" val="265038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E3E9A-D8E7-08F1-5BB3-82818F6A2DC1}"/>
              </a:ext>
            </a:extLst>
          </p:cNvPr>
          <p:cNvSpPr>
            <a:spLocks noGrp="1"/>
          </p:cNvSpPr>
          <p:nvPr>
            <p:ph type="title"/>
          </p:nvPr>
        </p:nvSpPr>
        <p:spPr/>
        <p:txBody>
          <a:bodyPr/>
          <a:lstStyle/>
          <a:p>
            <a:r>
              <a:rPr lang="et-EE" dirty="0"/>
              <a:t>Mida juba tehakse. </a:t>
            </a:r>
            <a:r>
              <a:rPr lang="et-EE" dirty="0">
                <a:ea typeface="+mj-lt"/>
                <a:cs typeface="+mj-lt"/>
              </a:rPr>
              <a:t>Teadlikkuse kasvatamine</a:t>
            </a:r>
            <a:endParaRPr lang="en-US" dirty="0"/>
          </a:p>
        </p:txBody>
      </p:sp>
      <p:sp>
        <p:nvSpPr>
          <p:cNvPr id="3" name="Content Placeholder 2">
            <a:extLst>
              <a:ext uri="{FF2B5EF4-FFF2-40B4-BE49-F238E27FC236}">
                <a16:creationId xmlns:a16="http://schemas.microsoft.com/office/drawing/2014/main" id="{8B3385C0-95A3-9D80-01F3-4084BCFE8B39}"/>
              </a:ext>
            </a:extLst>
          </p:cNvPr>
          <p:cNvSpPr>
            <a:spLocks noGrp="1"/>
          </p:cNvSpPr>
          <p:nvPr>
            <p:ph idx="1"/>
          </p:nvPr>
        </p:nvSpPr>
        <p:spPr>
          <a:xfrm>
            <a:off x="838200" y="1825625"/>
            <a:ext cx="10515600" cy="3427413"/>
          </a:xfrm>
        </p:spPr>
        <p:txBody>
          <a:bodyPr vert="horz" lIns="91440" tIns="45720" rIns="91440" bIns="45720" rtlCol="0" anchor="t">
            <a:normAutofit/>
          </a:bodyPr>
          <a:lstStyle/>
          <a:p>
            <a:r>
              <a:rPr lang="et-EE" sz="1600" dirty="0">
                <a:ea typeface="+mn-lt"/>
                <a:cs typeface="+mn-lt"/>
              </a:rPr>
              <a:t>Toimub rida üritusi ja tegevusi, nende seas Läänemere päev, Autovaba päev, niitmise küsimustik, mittetulundustegevuse toetus keskkonna valdkonnas, programmi Roheline Kool toetamine, programm Sinilipp, Aegna loodusmaja programmid, joogiveekraanide rajamine ja tutvustus.</a:t>
            </a:r>
            <a:endParaRPr lang="en-US" dirty="0">
              <a:ea typeface="+mn-lt"/>
              <a:cs typeface="+mn-lt"/>
            </a:endParaRPr>
          </a:p>
          <a:p>
            <a:r>
              <a:rPr lang="et-EE" sz="1600" dirty="0">
                <a:ea typeface="+mn-lt"/>
                <a:cs typeface="+mn-lt"/>
              </a:rPr>
              <a:t>Keskkonnaharidust toetavad järjepidevalt Tallinna Botaanikaaed ja Tallinna Loomaaed.</a:t>
            </a:r>
            <a:endParaRPr lang="et-EE" dirty="0">
              <a:ea typeface="+mn-lt"/>
              <a:cs typeface="+mn-lt"/>
            </a:endParaRPr>
          </a:p>
          <a:p>
            <a:r>
              <a:rPr lang="et-EE" sz="1600" dirty="0">
                <a:ea typeface="+mn-lt"/>
                <a:cs typeface="+mn-lt"/>
              </a:rPr>
              <a:t>Keskkonnahoiu arengukava koostamise käigus, mida veab Keskkonna- ja Kommunaalamet, töötatakse välja täpsem programm, mis muuhulgas sisaldab kampaaniate korraldamist.</a:t>
            </a:r>
            <a:endParaRPr lang="et-EE" dirty="0">
              <a:ea typeface="+mn-lt"/>
              <a:cs typeface="+mn-lt"/>
            </a:endParaRPr>
          </a:p>
          <a:p>
            <a:r>
              <a:rPr lang="et-EE" sz="1600" dirty="0">
                <a:ea typeface="+mn-lt"/>
                <a:cs typeface="+mn-lt"/>
              </a:rPr>
              <a:t>Paljudes lasteaedades on õppetöö tavapärane osa õuesõpe ja linnaaiandus. Tänaseks on paljudes linna asutustes oma õppeaed, kus läbi mitmekesise aiandustegevuse õpitakse tundma linnaloodust ja ümbritsevat maailma üldiselt, juurutatakse rohelist mõtteviisi ja keskkonnateadlikkust ning soodustatakse tervislikku ja aktiivset eluviisi. </a:t>
            </a:r>
            <a:endParaRPr lang="et-EE" dirty="0">
              <a:ea typeface="+mn-lt"/>
              <a:cs typeface="+mn-lt"/>
            </a:endParaRPr>
          </a:p>
        </p:txBody>
      </p:sp>
    </p:spTree>
    <p:extLst>
      <p:ext uri="{BB962C8B-B14F-4D97-AF65-F5344CB8AC3E}">
        <p14:creationId xmlns:p14="http://schemas.microsoft.com/office/powerpoint/2010/main" val="1326148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Rühm 25">
            <a:extLst>
              <a:ext uri="{FF2B5EF4-FFF2-40B4-BE49-F238E27FC236}">
                <a16:creationId xmlns:a16="http://schemas.microsoft.com/office/drawing/2014/main" id="{D8EEA526-53FF-BBB9-87EB-F900B0454746}"/>
              </a:ext>
            </a:extLst>
          </p:cNvPr>
          <p:cNvGrpSpPr/>
          <p:nvPr/>
        </p:nvGrpSpPr>
        <p:grpSpPr>
          <a:xfrm>
            <a:off x="1788642" y="507239"/>
            <a:ext cx="7795809" cy="4973248"/>
            <a:chOff x="3364344" y="1627444"/>
            <a:chExt cx="7795809" cy="4973248"/>
          </a:xfrm>
        </p:grpSpPr>
        <p:sp>
          <p:nvSpPr>
            <p:cNvPr id="5" name="Ristkülik: ümarnurkne 11">
              <a:extLst>
                <a:ext uri="{FF2B5EF4-FFF2-40B4-BE49-F238E27FC236}">
                  <a16:creationId xmlns:a16="http://schemas.microsoft.com/office/drawing/2014/main" id="{B6750E50-35AA-2FB6-69BD-F8DA01C10014}"/>
                </a:ext>
              </a:extLst>
            </p:cNvPr>
            <p:cNvSpPr/>
            <p:nvPr/>
          </p:nvSpPr>
          <p:spPr>
            <a:xfrm>
              <a:off x="3992825" y="3323550"/>
              <a:ext cx="7167328" cy="304305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4472C4"/>
            </a:solidFill>
            <a:ln w="12701" cap="flat">
              <a:solidFill>
                <a:srgbClr val="2F528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t-EE" sz="6000" b="1" i="0" u="none" strike="noStrike" kern="1200" cap="none" spc="0" baseline="0" dirty="0">
                  <a:solidFill>
                    <a:srgbClr val="FFFFFF"/>
                  </a:solidFill>
                  <a:uFillTx/>
                  <a:latin typeface="Calibri"/>
                </a:rPr>
                <a:t>Aitäh!</a:t>
              </a:r>
              <a:endParaRPr lang="et-EE" sz="6000" b="0" i="0" u="none" strike="noStrike" kern="1200" cap="none" spc="0" baseline="0" dirty="0">
                <a:solidFill>
                  <a:srgbClr val="FFFFFF"/>
                </a:solidFill>
                <a:uFillTx/>
                <a:latin typeface="Calibri"/>
              </a:endParaRPr>
            </a:p>
          </p:txBody>
        </p:sp>
        <p:pic>
          <p:nvPicPr>
            <p:cNvPr id="23" name="Picture 2" descr="A green leaf with wings&#10;&#10;Description automatically generated">
              <a:extLst>
                <a:ext uri="{FF2B5EF4-FFF2-40B4-BE49-F238E27FC236}">
                  <a16:creationId xmlns:a16="http://schemas.microsoft.com/office/drawing/2014/main" id="{5F5C377F-6435-36F0-3777-A6B26864E5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730494">
              <a:off x="3364071" y="1627717"/>
              <a:ext cx="881190" cy="880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5" descr="A logo of a bee&#10;&#10;Description automatically generated">
              <a:extLst>
                <a:ext uri="{FF2B5EF4-FFF2-40B4-BE49-F238E27FC236}">
                  <a16:creationId xmlns:a16="http://schemas.microsoft.com/office/drawing/2014/main" id="{11E215BD-7A38-9EEA-CAA0-B6DE2FB71C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8959938">
              <a:off x="8128265" y="5757346"/>
              <a:ext cx="843869" cy="843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5898637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D2452D355BEF48BE842EC2360ECC84" ma:contentTypeVersion="14" ma:contentTypeDescription="Create a new document." ma:contentTypeScope="" ma:versionID="8667f2db0c79139dd373683495c90ea0">
  <xsd:schema xmlns:xsd="http://www.w3.org/2001/XMLSchema" xmlns:xs="http://www.w3.org/2001/XMLSchema" xmlns:p="http://schemas.microsoft.com/office/2006/metadata/properties" xmlns:ns2="8df6768c-5941-4c1e-8c57-50fdcd4dbd57" xmlns:ns3="352f7795-7be9-4b5e-b06f-66db3e925b0b" targetNamespace="http://schemas.microsoft.com/office/2006/metadata/properties" ma:root="true" ma:fieldsID="030a87fab7156ac9c1dc9698203af2f5" ns2:_="" ns3:_="">
    <xsd:import namespace="8df6768c-5941-4c1e-8c57-50fdcd4dbd57"/>
    <xsd:import namespace="352f7795-7be9-4b5e-b06f-66db3e925b0b"/>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f6768c-5941-4c1e-8c57-50fdcd4dbd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aa1e4450-3435-4166-9cbb-a8554f7019ca"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52f7795-7be9-4b5e-b06f-66db3e925b0b"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82e19dc0-c2a0-4e32-a1c2-aabd9ea8d133}" ma:internalName="TaxCatchAll" ma:showField="CatchAllData" ma:web="352f7795-7be9-4b5e-b06f-66db3e925b0b">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352f7795-7be9-4b5e-b06f-66db3e925b0b">
      <UserInfo>
        <DisplayName>Maarja Pakats</DisplayName>
        <AccountId>32</AccountId>
        <AccountType/>
      </UserInfo>
    </SharedWithUsers>
    <TaxCatchAll xmlns="352f7795-7be9-4b5e-b06f-66db3e925b0b" xsi:nil="true"/>
    <lcf76f155ced4ddcb4097134ff3c332f xmlns="8df6768c-5941-4c1e-8c57-50fdcd4dbd5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656816E-1749-4044-BD1A-A7456CCE78CE}">
  <ds:schemaRefs>
    <ds:schemaRef ds:uri="http://schemas.microsoft.com/sharepoint/v3/contenttype/forms"/>
  </ds:schemaRefs>
</ds:datastoreItem>
</file>

<file path=customXml/itemProps2.xml><?xml version="1.0" encoding="utf-8"?>
<ds:datastoreItem xmlns:ds="http://schemas.openxmlformats.org/officeDocument/2006/customXml" ds:itemID="{45E524C4-38C5-445C-B354-48844D9042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f6768c-5941-4c1e-8c57-50fdcd4dbd57"/>
    <ds:schemaRef ds:uri="352f7795-7be9-4b5e-b06f-66db3e925b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5228C0-B4DC-46A9-A932-4502BCE47A51}">
  <ds:schemaRefs>
    <ds:schemaRef ds:uri="http://purl.org/dc/dcmitype/"/>
    <ds:schemaRef ds:uri="http://purl.org/dc/elements/1.1/"/>
    <ds:schemaRef ds:uri="352f7795-7be9-4b5e-b06f-66db3e925b0b"/>
    <ds:schemaRef ds:uri="http://schemas.microsoft.com/office/2006/metadata/properties"/>
    <ds:schemaRef ds:uri="http://www.w3.org/XML/1998/namespace"/>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8df6768c-5941-4c1e-8c57-50fdcd4dbd57"/>
  </ds:schemaRefs>
</ds:datastoreItem>
</file>

<file path=docProps/app.xml><?xml version="1.0" encoding="utf-8"?>
<Properties xmlns="http://schemas.openxmlformats.org/officeDocument/2006/extended-properties" xmlns:vt="http://schemas.openxmlformats.org/officeDocument/2006/docPropsVTypes">
  <Template>office theme</Template>
  <TotalTime>80</TotalTime>
  <Words>1433</Words>
  <Application>Microsoft Office PowerPoint</Application>
  <PresentationFormat>Widescreen</PresentationFormat>
  <Paragraphs>142</Paragraphs>
  <Slides>9</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Aptos Display</vt:lpstr>
      <vt:lpstr>Arial</vt:lpstr>
      <vt:lpstr>Calibri</vt:lpstr>
      <vt:lpstr>Lab Grotesque</vt:lpstr>
      <vt:lpstr>Wingdings</vt:lpstr>
      <vt:lpstr>office theme</vt:lpstr>
      <vt:lpstr>Ülevaade Rahvakogu ettepanekute läbitöötamisest ja tulemustest</vt:lpstr>
      <vt:lpstr>TÖÖRÜHM</vt:lpstr>
      <vt:lpstr>PowerPoint Presentation</vt:lpstr>
      <vt:lpstr>PowerPoint Presentation</vt:lpstr>
      <vt:lpstr>Töökorraldusest</vt:lpstr>
      <vt:lpstr>Mida juba tehakse. Kaasamine</vt:lpstr>
      <vt:lpstr>Mida juba tehakse. Kogukondlik tegevus</vt:lpstr>
      <vt:lpstr>Mida juba tehakse. Teadlikkuse kasvatamine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Mihhail Jevdokimov</cp:lastModifiedBy>
  <cp:revision>73</cp:revision>
  <dcterms:created xsi:type="dcterms:W3CDTF">2024-05-20T06:16:53Z</dcterms:created>
  <dcterms:modified xsi:type="dcterms:W3CDTF">2024-05-21T12:05:02Z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0x010100EBD2452D355BEF48BE842EC2360ECC84</vt:lpwstr>
  </property>
  <property fmtid="{D5CDD505-2E9C-101B-9397-08002B2CF9AE}" pid="3" name="MediaServiceImageTags">
    <vt:lpwstr/>
  </property>
</Properties>
</file>