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595" r:id="rId6"/>
    <p:sldId id="604" r:id="rId7"/>
    <p:sldId id="257" r:id="rId8"/>
    <p:sldId id="266" r:id="rId9"/>
    <p:sldId id="607" r:id="rId10"/>
    <p:sldId id="605" r:id="rId11"/>
    <p:sldId id="606" r:id="rId12"/>
    <p:sldId id="608" r:id="rId13"/>
    <p:sldId id="60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D17D7C-1FD6-0BDE-04E2-2974E8A99B72}" v="4" dt="2024-05-21T07:41:12.063"/>
    <p1510:client id="{86F15FF3-2701-47E4-885E-8F59B6306531}" v="68" dt="2024-05-21T10:12:52.7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hhail Jevdokimov" userId="b1e05cc1-e8f8-448e-90a4-6cd64dd8cb4e" providerId="ADAL" clId="{86F15FF3-2701-47E4-885E-8F59B6306531}"/>
    <pc:docChg chg="undo redo custSel addSld delSld modSld sldOrd">
      <pc:chgData name="Mihhail Jevdokimov" userId="b1e05cc1-e8f8-448e-90a4-6cd64dd8cb4e" providerId="ADAL" clId="{86F15FF3-2701-47E4-885E-8F59B6306531}" dt="2024-05-21T10:12:52.738" v="759" actId="20577"/>
      <pc:docMkLst>
        <pc:docMk/>
      </pc:docMkLst>
      <pc:sldChg chg="modSp mod">
        <pc:chgData name="Mihhail Jevdokimov" userId="b1e05cc1-e8f8-448e-90a4-6cd64dd8cb4e" providerId="ADAL" clId="{86F15FF3-2701-47E4-885E-8F59B6306531}" dt="2024-05-21T09:48:32.586" v="337" actId="1076"/>
        <pc:sldMkLst>
          <pc:docMk/>
          <pc:sldMk cId="109857222" sldId="256"/>
        </pc:sldMkLst>
        <pc:spChg chg="mod">
          <ac:chgData name="Mihhail Jevdokimov" userId="b1e05cc1-e8f8-448e-90a4-6cd64dd8cb4e" providerId="ADAL" clId="{86F15FF3-2701-47E4-885E-8F59B6306531}" dt="2024-05-21T09:47:48.069" v="331" actId="20577"/>
          <ac:spMkLst>
            <pc:docMk/>
            <pc:sldMk cId="109857222" sldId="256"/>
            <ac:spMk id="2" creationId="{00000000-0000-0000-0000-000000000000}"/>
          </ac:spMkLst>
        </pc:spChg>
        <pc:spChg chg="mod">
          <ac:chgData name="Mihhail Jevdokimov" userId="b1e05cc1-e8f8-448e-90a4-6cd64dd8cb4e" providerId="ADAL" clId="{86F15FF3-2701-47E4-885E-8F59B6306531}" dt="2024-05-21T09:48:32.586" v="337" actId="1076"/>
          <ac:spMkLst>
            <pc:docMk/>
            <pc:sldMk cId="109857222" sldId="256"/>
            <ac:spMk id="3" creationId="{00000000-0000-0000-0000-000000000000}"/>
          </ac:spMkLst>
        </pc:spChg>
      </pc:sldChg>
      <pc:sldChg chg="modSp mod">
        <pc:chgData name="Mihhail Jevdokimov" userId="b1e05cc1-e8f8-448e-90a4-6cd64dd8cb4e" providerId="ADAL" clId="{86F15FF3-2701-47E4-885E-8F59B6306531}" dt="2024-05-21T10:12:52.738" v="759" actId="20577"/>
        <pc:sldMkLst>
          <pc:docMk/>
          <pc:sldMk cId="3749266093" sldId="257"/>
        </pc:sldMkLst>
        <pc:spChg chg="mod">
          <ac:chgData name="Mihhail Jevdokimov" userId="b1e05cc1-e8f8-448e-90a4-6cd64dd8cb4e" providerId="ADAL" clId="{86F15FF3-2701-47E4-885E-8F59B6306531}" dt="2024-05-21T09:51:08.931" v="397" actId="20577"/>
          <ac:spMkLst>
            <pc:docMk/>
            <pc:sldMk cId="3749266093" sldId="257"/>
            <ac:spMk id="2" creationId="{7956FBC3-EAB9-21BB-772E-E7D0E434FD9F}"/>
          </ac:spMkLst>
        </pc:spChg>
        <pc:spChg chg="mod">
          <ac:chgData name="Mihhail Jevdokimov" userId="b1e05cc1-e8f8-448e-90a4-6cd64dd8cb4e" providerId="ADAL" clId="{86F15FF3-2701-47E4-885E-8F59B6306531}" dt="2024-05-21T10:12:52.738" v="759" actId="20577"/>
          <ac:spMkLst>
            <pc:docMk/>
            <pc:sldMk cId="3749266093" sldId="257"/>
            <ac:spMk id="3" creationId="{4C9C49A6-A74B-00FE-E047-CFA06F1D01CB}"/>
          </ac:spMkLst>
        </pc:spChg>
      </pc:sldChg>
      <pc:sldChg chg="del">
        <pc:chgData name="Mihhail Jevdokimov" userId="b1e05cc1-e8f8-448e-90a4-6cd64dd8cb4e" providerId="ADAL" clId="{86F15FF3-2701-47E4-885E-8F59B6306531}" dt="2024-05-20T09:43:26.406" v="76" actId="47"/>
        <pc:sldMkLst>
          <pc:docMk/>
          <pc:sldMk cId="3986664389" sldId="258"/>
        </pc:sldMkLst>
      </pc:sldChg>
      <pc:sldChg chg="del">
        <pc:chgData name="Mihhail Jevdokimov" userId="b1e05cc1-e8f8-448e-90a4-6cd64dd8cb4e" providerId="ADAL" clId="{86F15FF3-2701-47E4-885E-8F59B6306531}" dt="2024-05-20T09:43:32.384" v="78" actId="47"/>
        <pc:sldMkLst>
          <pc:docMk/>
          <pc:sldMk cId="265038639" sldId="261"/>
        </pc:sldMkLst>
      </pc:sldChg>
      <pc:sldChg chg="del">
        <pc:chgData name="Mihhail Jevdokimov" userId="b1e05cc1-e8f8-448e-90a4-6cd64dd8cb4e" providerId="ADAL" clId="{86F15FF3-2701-47E4-885E-8F59B6306531}" dt="2024-05-20T09:43:34.634" v="79" actId="47"/>
        <pc:sldMkLst>
          <pc:docMk/>
          <pc:sldMk cId="1326148395" sldId="263"/>
        </pc:sldMkLst>
      </pc:sldChg>
      <pc:sldChg chg="del">
        <pc:chgData name="Mihhail Jevdokimov" userId="b1e05cc1-e8f8-448e-90a4-6cd64dd8cb4e" providerId="ADAL" clId="{86F15FF3-2701-47E4-885E-8F59B6306531}" dt="2024-05-20T09:43:31.658" v="77" actId="47"/>
        <pc:sldMkLst>
          <pc:docMk/>
          <pc:sldMk cId="2645225397" sldId="264"/>
        </pc:sldMkLst>
      </pc:sldChg>
      <pc:sldChg chg="addSp delSp modSp del mod ord">
        <pc:chgData name="Mihhail Jevdokimov" userId="b1e05cc1-e8f8-448e-90a4-6cd64dd8cb4e" providerId="ADAL" clId="{86F15FF3-2701-47E4-885E-8F59B6306531}" dt="2024-05-20T09:39:40.103" v="58" actId="2696"/>
        <pc:sldMkLst>
          <pc:docMk/>
          <pc:sldMk cId="2532287039" sldId="265"/>
        </pc:sldMkLst>
        <pc:spChg chg="add mod">
          <ac:chgData name="Mihhail Jevdokimov" userId="b1e05cc1-e8f8-448e-90a4-6cd64dd8cb4e" providerId="ADAL" clId="{86F15FF3-2701-47E4-885E-8F59B6306531}" dt="2024-05-20T09:39:14.890" v="56" actId="478"/>
          <ac:spMkLst>
            <pc:docMk/>
            <pc:sldMk cId="2532287039" sldId="265"/>
            <ac:spMk id="5" creationId="{C65E8FB4-EA76-2F28-11B1-A15D9C4B8A2E}"/>
          </ac:spMkLst>
        </pc:spChg>
        <pc:spChg chg="del">
          <ac:chgData name="Mihhail Jevdokimov" userId="b1e05cc1-e8f8-448e-90a4-6cd64dd8cb4e" providerId="ADAL" clId="{86F15FF3-2701-47E4-885E-8F59B6306531}" dt="2024-05-20T06:58:55.901" v="0"/>
          <ac:spMkLst>
            <pc:docMk/>
            <pc:sldMk cId="2532287039" sldId="265"/>
            <ac:spMk id="9" creationId="{39F597FF-F01D-BB7A-6128-C119628DE655}"/>
          </ac:spMkLst>
        </pc:spChg>
        <pc:graphicFrameChg chg="add del mod modGraphic">
          <ac:chgData name="Mihhail Jevdokimov" userId="b1e05cc1-e8f8-448e-90a4-6cd64dd8cb4e" providerId="ADAL" clId="{86F15FF3-2701-47E4-885E-8F59B6306531}" dt="2024-05-20T09:39:14.890" v="56" actId="478"/>
          <ac:graphicFrameMkLst>
            <pc:docMk/>
            <pc:sldMk cId="2532287039" sldId="265"/>
            <ac:graphicFrameMk id="3" creationId="{33CDC3C0-EF10-43EB-DF2A-6BE9457246DF}"/>
          </ac:graphicFrameMkLst>
        </pc:graphicFrameChg>
      </pc:sldChg>
      <pc:sldChg chg="modSp add mod">
        <pc:chgData name="Mihhail Jevdokimov" userId="b1e05cc1-e8f8-448e-90a4-6cd64dd8cb4e" providerId="ADAL" clId="{86F15FF3-2701-47E4-885E-8F59B6306531}" dt="2024-05-21T09:51:42.547" v="413" actId="790"/>
        <pc:sldMkLst>
          <pc:docMk/>
          <pc:sldMk cId="3893111956" sldId="266"/>
        </pc:sldMkLst>
        <pc:spChg chg="mod">
          <ac:chgData name="Mihhail Jevdokimov" userId="b1e05cc1-e8f8-448e-90a4-6cd64dd8cb4e" providerId="ADAL" clId="{86F15FF3-2701-47E4-885E-8F59B6306531}" dt="2024-05-21T09:51:42.547" v="413" actId="790"/>
          <ac:spMkLst>
            <pc:docMk/>
            <pc:sldMk cId="3893111956" sldId="266"/>
            <ac:spMk id="2" creationId="{7956FBC3-EAB9-21BB-772E-E7D0E434FD9F}"/>
          </ac:spMkLst>
        </pc:spChg>
        <pc:spChg chg="mod">
          <ac:chgData name="Mihhail Jevdokimov" userId="b1e05cc1-e8f8-448e-90a4-6cd64dd8cb4e" providerId="ADAL" clId="{86F15FF3-2701-47E4-885E-8F59B6306531}" dt="2024-05-21T09:50:45.761" v="373" actId="1076"/>
          <ac:spMkLst>
            <pc:docMk/>
            <pc:sldMk cId="3893111956" sldId="266"/>
            <ac:spMk id="3" creationId="{4C9C49A6-A74B-00FE-E047-CFA06F1D01CB}"/>
          </ac:spMkLst>
        </pc:spChg>
      </pc:sldChg>
      <pc:sldChg chg="addSp delSp modSp new del mod ord setBg">
        <pc:chgData name="Mihhail Jevdokimov" userId="b1e05cc1-e8f8-448e-90a4-6cd64dd8cb4e" providerId="ADAL" clId="{86F15FF3-2701-47E4-885E-8F59B6306531}" dt="2024-05-21T09:58:31.218" v="484" actId="47"/>
        <pc:sldMkLst>
          <pc:docMk/>
          <pc:sldMk cId="3696868745" sldId="267"/>
        </pc:sldMkLst>
        <pc:spChg chg="mod">
          <ac:chgData name="Mihhail Jevdokimov" userId="b1e05cc1-e8f8-448e-90a4-6cd64dd8cb4e" providerId="ADAL" clId="{86F15FF3-2701-47E4-885E-8F59B6306531}" dt="2024-05-20T09:39:27.003" v="57" actId="26606"/>
          <ac:spMkLst>
            <pc:docMk/>
            <pc:sldMk cId="3696868745" sldId="267"/>
            <ac:spMk id="2" creationId="{59E699C7-B581-80A3-9468-FD7D9C6C9624}"/>
          </ac:spMkLst>
        </pc:spChg>
        <pc:spChg chg="del">
          <ac:chgData name="Mihhail Jevdokimov" userId="b1e05cc1-e8f8-448e-90a4-6cd64dd8cb4e" providerId="ADAL" clId="{86F15FF3-2701-47E4-885E-8F59B6306531}" dt="2024-05-20T09:39:03.755" v="54"/>
          <ac:spMkLst>
            <pc:docMk/>
            <pc:sldMk cId="3696868745" sldId="267"/>
            <ac:spMk id="3" creationId="{575C36E0-F44F-9EF2-CCDD-6DAE65469255}"/>
          </ac:spMkLst>
        </pc:spChg>
        <pc:spChg chg="add del">
          <ac:chgData name="Mihhail Jevdokimov" userId="b1e05cc1-e8f8-448e-90a4-6cd64dd8cb4e" providerId="ADAL" clId="{86F15FF3-2701-47E4-885E-8F59B6306531}" dt="2024-05-20T09:39:27.003" v="57" actId="26606"/>
          <ac:spMkLst>
            <pc:docMk/>
            <pc:sldMk cId="3696868745" sldId="267"/>
            <ac:spMk id="9" creationId="{5105D448-4A6C-48A3-8C3C-71AF58F3E506}"/>
          </ac:spMkLst>
        </pc:spChg>
        <pc:spChg chg="add del">
          <ac:chgData name="Mihhail Jevdokimov" userId="b1e05cc1-e8f8-448e-90a4-6cd64dd8cb4e" providerId="ADAL" clId="{86F15FF3-2701-47E4-885E-8F59B6306531}" dt="2024-05-20T09:39:27.003" v="57" actId="26606"/>
          <ac:spMkLst>
            <pc:docMk/>
            <pc:sldMk cId="3696868745" sldId="267"/>
            <ac:spMk id="11" creationId="{4025579F-C5D8-43BE-AF84-3E66A482C567}"/>
          </ac:spMkLst>
        </pc:spChg>
        <pc:spChg chg="add">
          <ac:chgData name="Mihhail Jevdokimov" userId="b1e05cc1-e8f8-448e-90a4-6cd64dd8cb4e" providerId="ADAL" clId="{86F15FF3-2701-47E4-885E-8F59B6306531}" dt="2024-05-20T09:39:27.003" v="57" actId="26606"/>
          <ac:spMkLst>
            <pc:docMk/>
            <pc:sldMk cId="3696868745" sldId="267"/>
            <ac:spMk id="16" creationId="{924D84CD-5280-4B52-B96E-8EDAA2B20C51}"/>
          </ac:spMkLst>
        </pc:spChg>
        <pc:spChg chg="add">
          <ac:chgData name="Mihhail Jevdokimov" userId="b1e05cc1-e8f8-448e-90a4-6cd64dd8cb4e" providerId="ADAL" clId="{86F15FF3-2701-47E4-885E-8F59B6306531}" dt="2024-05-20T09:39:27.003" v="57" actId="26606"/>
          <ac:spMkLst>
            <pc:docMk/>
            <pc:sldMk cId="3696868745" sldId="267"/>
            <ac:spMk id="18" creationId="{3E65D517-46E4-8037-A63D-629DE1253A89}"/>
          </ac:spMkLst>
        </pc:spChg>
        <pc:graphicFrameChg chg="add mod modGraphic">
          <ac:chgData name="Mihhail Jevdokimov" userId="b1e05cc1-e8f8-448e-90a4-6cd64dd8cb4e" providerId="ADAL" clId="{86F15FF3-2701-47E4-885E-8F59B6306531}" dt="2024-05-21T06:48:39.630" v="203" actId="255"/>
          <ac:graphicFrameMkLst>
            <pc:docMk/>
            <pc:sldMk cId="3696868745" sldId="267"/>
            <ac:graphicFrameMk id="4" creationId="{3E68E014-7C41-C243-FA85-16C17E44E807}"/>
          </ac:graphicFrameMkLst>
        </pc:graphicFrameChg>
      </pc:sldChg>
      <pc:sldChg chg="addSp delSp modSp add del mod">
        <pc:chgData name="Mihhail Jevdokimov" userId="b1e05cc1-e8f8-448e-90a4-6cd64dd8cb4e" providerId="ADAL" clId="{86F15FF3-2701-47E4-885E-8F59B6306531}" dt="2024-05-21T06:47:47.142" v="199" actId="47"/>
        <pc:sldMkLst>
          <pc:docMk/>
          <pc:sldMk cId="730658928" sldId="268"/>
        </pc:sldMkLst>
        <pc:spChg chg="add del mod">
          <ac:chgData name="Mihhail Jevdokimov" userId="b1e05cc1-e8f8-448e-90a4-6cd64dd8cb4e" providerId="ADAL" clId="{86F15FF3-2701-47E4-885E-8F59B6306531}" dt="2024-05-20T09:42:23.180" v="73"/>
          <ac:spMkLst>
            <pc:docMk/>
            <pc:sldMk cId="730658928" sldId="268"/>
            <ac:spMk id="5" creationId="{5BDBEBC3-679F-809F-7C98-3C25FB80961A}"/>
          </ac:spMkLst>
        </pc:spChg>
        <pc:spChg chg="del">
          <ac:chgData name="Mihhail Jevdokimov" userId="b1e05cc1-e8f8-448e-90a4-6cd64dd8cb4e" providerId="ADAL" clId="{86F15FF3-2701-47E4-885E-8F59B6306531}" dt="2024-05-20T09:42:32.593" v="74" actId="26606"/>
          <ac:spMkLst>
            <pc:docMk/>
            <pc:sldMk cId="730658928" sldId="268"/>
            <ac:spMk id="16" creationId="{924D84CD-5280-4B52-B96E-8EDAA2B20C51}"/>
          </ac:spMkLst>
        </pc:spChg>
        <pc:spChg chg="del">
          <ac:chgData name="Mihhail Jevdokimov" userId="b1e05cc1-e8f8-448e-90a4-6cd64dd8cb4e" providerId="ADAL" clId="{86F15FF3-2701-47E4-885E-8F59B6306531}" dt="2024-05-20T09:42:32.593" v="74" actId="26606"/>
          <ac:spMkLst>
            <pc:docMk/>
            <pc:sldMk cId="730658928" sldId="268"/>
            <ac:spMk id="18" creationId="{3E65D517-46E4-8037-A63D-629DE1253A89}"/>
          </ac:spMkLst>
        </pc:spChg>
        <pc:spChg chg="add del">
          <ac:chgData name="Mihhail Jevdokimov" userId="b1e05cc1-e8f8-448e-90a4-6cd64dd8cb4e" providerId="ADAL" clId="{86F15FF3-2701-47E4-885E-8F59B6306531}" dt="2024-05-20T09:42:48.821" v="75" actId="26606"/>
          <ac:spMkLst>
            <pc:docMk/>
            <pc:sldMk cId="730658928" sldId="268"/>
            <ac:spMk id="23" creationId="{924D84CD-5280-4B52-B96E-8EDAA2B20C51}"/>
          </ac:spMkLst>
        </pc:spChg>
        <pc:spChg chg="add del">
          <ac:chgData name="Mihhail Jevdokimov" userId="b1e05cc1-e8f8-448e-90a4-6cd64dd8cb4e" providerId="ADAL" clId="{86F15FF3-2701-47E4-885E-8F59B6306531}" dt="2024-05-20T09:42:48.821" v="75" actId="26606"/>
          <ac:spMkLst>
            <pc:docMk/>
            <pc:sldMk cId="730658928" sldId="268"/>
            <ac:spMk id="25" creationId="{3E65D517-46E4-8037-A63D-629DE1253A89}"/>
          </ac:spMkLst>
        </pc:spChg>
        <pc:spChg chg="add">
          <ac:chgData name="Mihhail Jevdokimov" userId="b1e05cc1-e8f8-448e-90a4-6cd64dd8cb4e" providerId="ADAL" clId="{86F15FF3-2701-47E4-885E-8F59B6306531}" dt="2024-05-20T09:42:48.821" v="75" actId="26606"/>
          <ac:spMkLst>
            <pc:docMk/>
            <pc:sldMk cId="730658928" sldId="268"/>
            <ac:spMk id="30" creationId="{924D84CD-5280-4B52-B96E-8EDAA2B20C51}"/>
          </ac:spMkLst>
        </pc:spChg>
        <pc:spChg chg="add">
          <ac:chgData name="Mihhail Jevdokimov" userId="b1e05cc1-e8f8-448e-90a4-6cd64dd8cb4e" providerId="ADAL" clId="{86F15FF3-2701-47E4-885E-8F59B6306531}" dt="2024-05-20T09:42:48.821" v="75" actId="26606"/>
          <ac:spMkLst>
            <pc:docMk/>
            <pc:sldMk cId="730658928" sldId="268"/>
            <ac:spMk id="32" creationId="{3E65D517-46E4-8037-A63D-629DE1253A89}"/>
          </ac:spMkLst>
        </pc:spChg>
        <pc:graphicFrameChg chg="del">
          <ac:chgData name="Mihhail Jevdokimov" userId="b1e05cc1-e8f8-448e-90a4-6cd64dd8cb4e" providerId="ADAL" clId="{86F15FF3-2701-47E4-885E-8F59B6306531}" dt="2024-05-20T09:41:08.556" v="60" actId="478"/>
          <ac:graphicFrameMkLst>
            <pc:docMk/>
            <pc:sldMk cId="730658928" sldId="268"/>
            <ac:graphicFrameMk id="4" creationId="{3E68E014-7C41-C243-FA85-16C17E44E807}"/>
          </ac:graphicFrameMkLst>
        </pc:graphicFrameChg>
        <pc:graphicFrameChg chg="add del mod">
          <ac:chgData name="Mihhail Jevdokimov" userId="b1e05cc1-e8f8-448e-90a4-6cd64dd8cb4e" providerId="ADAL" clId="{86F15FF3-2701-47E4-885E-8F59B6306531}" dt="2024-05-20T09:42:23.064" v="72"/>
          <ac:graphicFrameMkLst>
            <pc:docMk/>
            <pc:sldMk cId="730658928" sldId="268"/>
            <ac:graphicFrameMk id="6" creationId="{1859DD78-7608-064E-BC00-E027EBC6F013}"/>
          </ac:graphicFrameMkLst>
        </pc:graphicFrameChg>
        <pc:graphicFrameChg chg="add mod modGraphic">
          <ac:chgData name="Mihhail Jevdokimov" userId="b1e05cc1-e8f8-448e-90a4-6cd64dd8cb4e" providerId="ADAL" clId="{86F15FF3-2701-47E4-885E-8F59B6306531}" dt="2024-05-21T06:19:32.873" v="127" actId="2165"/>
          <ac:graphicFrameMkLst>
            <pc:docMk/>
            <pc:sldMk cId="730658928" sldId="268"/>
            <ac:graphicFrameMk id="7" creationId="{BCEFE795-D537-C0C7-2F55-B15AF3C23850}"/>
          </ac:graphicFrameMkLst>
        </pc:graphicFrameChg>
      </pc:sldChg>
      <pc:sldChg chg="addSp delSp modSp add del mod">
        <pc:chgData name="Mihhail Jevdokimov" userId="b1e05cc1-e8f8-448e-90a4-6cd64dd8cb4e" providerId="ADAL" clId="{86F15FF3-2701-47E4-885E-8F59B6306531}" dt="2024-05-21T09:57:55.026" v="482" actId="47"/>
        <pc:sldMkLst>
          <pc:docMk/>
          <pc:sldMk cId="1509542420" sldId="269"/>
        </pc:sldMkLst>
        <pc:spChg chg="del mod">
          <ac:chgData name="Mihhail Jevdokimov" userId="b1e05cc1-e8f8-448e-90a4-6cd64dd8cb4e" providerId="ADAL" clId="{86F15FF3-2701-47E4-885E-8F59B6306531}" dt="2024-05-21T09:54:43.023" v="445" actId="21"/>
          <ac:spMkLst>
            <pc:docMk/>
            <pc:sldMk cId="1509542420" sldId="269"/>
            <ac:spMk id="2" creationId="{59E699C7-B581-80A3-9468-FD7D9C6C9624}"/>
          </ac:spMkLst>
        </pc:spChg>
        <pc:spChg chg="add del mod">
          <ac:chgData name="Mihhail Jevdokimov" userId="b1e05cc1-e8f8-448e-90a4-6cd64dd8cb4e" providerId="ADAL" clId="{86F15FF3-2701-47E4-885E-8F59B6306531}" dt="2024-05-20T09:44:52.870" v="86"/>
          <ac:spMkLst>
            <pc:docMk/>
            <pc:sldMk cId="1509542420" sldId="269"/>
            <ac:spMk id="4" creationId="{B4FCE791-6D6C-44B4-60A9-791D4230C432}"/>
          </ac:spMkLst>
        </pc:spChg>
        <pc:spChg chg="add mod">
          <ac:chgData name="Mihhail Jevdokimov" userId="b1e05cc1-e8f8-448e-90a4-6cd64dd8cb4e" providerId="ADAL" clId="{86F15FF3-2701-47E4-885E-8F59B6306531}" dt="2024-05-21T09:54:33.467" v="443" actId="21"/>
          <ac:spMkLst>
            <pc:docMk/>
            <pc:sldMk cId="1509542420" sldId="269"/>
            <ac:spMk id="7" creationId="{19C30BB8-4DE8-75D8-80F3-6F8D548D57B9}"/>
          </ac:spMkLst>
        </pc:spChg>
        <pc:spChg chg="add mod">
          <ac:chgData name="Mihhail Jevdokimov" userId="b1e05cc1-e8f8-448e-90a4-6cd64dd8cb4e" providerId="ADAL" clId="{86F15FF3-2701-47E4-885E-8F59B6306531}" dt="2024-05-21T09:54:43.023" v="445" actId="21"/>
          <ac:spMkLst>
            <pc:docMk/>
            <pc:sldMk cId="1509542420" sldId="269"/>
            <ac:spMk id="9" creationId="{7D510E3C-9777-3287-4D55-C9D1BE9D1A3B}"/>
          </ac:spMkLst>
        </pc:spChg>
        <pc:spChg chg="del">
          <ac:chgData name="Mihhail Jevdokimov" userId="b1e05cc1-e8f8-448e-90a4-6cd64dd8cb4e" providerId="ADAL" clId="{86F15FF3-2701-47E4-885E-8F59B6306531}" dt="2024-05-20T09:44:57.622" v="87" actId="26606"/>
          <ac:spMkLst>
            <pc:docMk/>
            <pc:sldMk cId="1509542420" sldId="269"/>
            <ac:spMk id="30" creationId="{924D84CD-5280-4B52-B96E-8EDAA2B20C51}"/>
          </ac:spMkLst>
        </pc:spChg>
        <pc:spChg chg="del">
          <ac:chgData name="Mihhail Jevdokimov" userId="b1e05cc1-e8f8-448e-90a4-6cd64dd8cb4e" providerId="ADAL" clId="{86F15FF3-2701-47E4-885E-8F59B6306531}" dt="2024-05-20T09:44:57.622" v="87" actId="26606"/>
          <ac:spMkLst>
            <pc:docMk/>
            <pc:sldMk cId="1509542420" sldId="269"/>
            <ac:spMk id="32" creationId="{3E65D517-46E4-8037-A63D-629DE1253A89}"/>
          </ac:spMkLst>
        </pc:spChg>
        <pc:spChg chg="add">
          <ac:chgData name="Mihhail Jevdokimov" userId="b1e05cc1-e8f8-448e-90a4-6cd64dd8cb4e" providerId="ADAL" clId="{86F15FF3-2701-47E4-885E-8F59B6306531}" dt="2024-05-20T09:44:57.622" v="87" actId="26606"/>
          <ac:spMkLst>
            <pc:docMk/>
            <pc:sldMk cId="1509542420" sldId="269"/>
            <ac:spMk id="37" creationId="{924D84CD-5280-4B52-B96E-8EDAA2B20C51}"/>
          </ac:spMkLst>
        </pc:spChg>
        <pc:spChg chg="add">
          <ac:chgData name="Mihhail Jevdokimov" userId="b1e05cc1-e8f8-448e-90a4-6cd64dd8cb4e" providerId="ADAL" clId="{86F15FF3-2701-47E4-885E-8F59B6306531}" dt="2024-05-20T09:44:57.622" v="87" actId="26606"/>
          <ac:spMkLst>
            <pc:docMk/>
            <pc:sldMk cId="1509542420" sldId="269"/>
            <ac:spMk id="39" creationId="{3E65D517-46E4-8037-A63D-629DE1253A89}"/>
          </ac:spMkLst>
        </pc:spChg>
        <pc:graphicFrameChg chg="add del mod modGraphic">
          <ac:chgData name="Mihhail Jevdokimov" userId="b1e05cc1-e8f8-448e-90a4-6cd64dd8cb4e" providerId="ADAL" clId="{86F15FF3-2701-47E4-885E-8F59B6306531}" dt="2024-05-21T09:54:33.467" v="443" actId="21"/>
          <ac:graphicFrameMkLst>
            <pc:docMk/>
            <pc:sldMk cId="1509542420" sldId="269"/>
            <ac:graphicFrameMk id="3" creationId="{38F34D60-48D3-C0F5-FBC3-1B86C6D0AEFD}"/>
          </ac:graphicFrameMkLst>
        </pc:graphicFrameChg>
        <pc:graphicFrameChg chg="add del mod modGraphic">
          <ac:chgData name="Mihhail Jevdokimov" userId="b1e05cc1-e8f8-448e-90a4-6cd64dd8cb4e" providerId="ADAL" clId="{86F15FF3-2701-47E4-885E-8F59B6306531}" dt="2024-05-21T09:54:33.467" v="443" actId="21"/>
          <ac:graphicFrameMkLst>
            <pc:docMk/>
            <pc:sldMk cId="1509542420" sldId="269"/>
            <ac:graphicFrameMk id="4" creationId="{D1A686E3-803A-25AC-142B-82BB3C8680B2}"/>
          </ac:graphicFrameMkLst>
        </pc:graphicFrameChg>
        <pc:graphicFrameChg chg="add del mod">
          <ac:chgData name="Mihhail Jevdokimov" userId="b1e05cc1-e8f8-448e-90a4-6cd64dd8cb4e" providerId="ADAL" clId="{86F15FF3-2701-47E4-885E-8F59B6306531}" dt="2024-05-20T09:44:52.750" v="85"/>
          <ac:graphicFrameMkLst>
            <pc:docMk/>
            <pc:sldMk cId="1509542420" sldId="269"/>
            <ac:graphicFrameMk id="5" creationId="{FD393E49-C769-C5AE-B712-2AF3F52D3F8B}"/>
          </ac:graphicFrameMkLst>
        </pc:graphicFrameChg>
        <pc:graphicFrameChg chg="add del mod modGraphic">
          <ac:chgData name="Mihhail Jevdokimov" userId="b1e05cc1-e8f8-448e-90a4-6cd64dd8cb4e" providerId="ADAL" clId="{86F15FF3-2701-47E4-885E-8F59B6306531}" dt="2024-05-21T09:54:33.467" v="443" actId="21"/>
          <ac:graphicFrameMkLst>
            <pc:docMk/>
            <pc:sldMk cId="1509542420" sldId="269"/>
            <ac:graphicFrameMk id="6" creationId="{8101B8DA-7CFA-2447-56E5-0E73E340C276}"/>
          </ac:graphicFrameMkLst>
        </pc:graphicFrameChg>
        <pc:graphicFrameChg chg="del">
          <ac:chgData name="Mihhail Jevdokimov" userId="b1e05cc1-e8f8-448e-90a4-6cd64dd8cb4e" providerId="ADAL" clId="{86F15FF3-2701-47E4-885E-8F59B6306531}" dt="2024-05-20T09:44:39.959" v="81" actId="478"/>
          <ac:graphicFrameMkLst>
            <pc:docMk/>
            <pc:sldMk cId="1509542420" sldId="269"/>
            <ac:graphicFrameMk id="7" creationId="{BCEFE795-D537-C0C7-2F55-B15AF3C23850}"/>
          </ac:graphicFrameMkLst>
        </pc:graphicFrameChg>
      </pc:sldChg>
      <pc:sldChg chg="addSp delSp modSp add del mod">
        <pc:chgData name="Mihhail Jevdokimov" userId="b1e05cc1-e8f8-448e-90a4-6cd64dd8cb4e" providerId="ADAL" clId="{86F15FF3-2701-47E4-885E-8F59B6306531}" dt="2024-05-20T10:40:27.515" v="100" actId="2696"/>
        <pc:sldMkLst>
          <pc:docMk/>
          <pc:sldMk cId="2394996070" sldId="270"/>
        </pc:sldMkLst>
        <pc:spChg chg="mod">
          <ac:chgData name="Mihhail Jevdokimov" userId="b1e05cc1-e8f8-448e-90a4-6cd64dd8cb4e" providerId="ADAL" clId="{86F15FF3-2701-47E4-885E-8F59B6306531}" dt="2024-05-20T10:38:49.094" v="98" actId="26606"/>
          <ac:spMkLst>
            <pc:docMk/>
            <pc:sldMk cId="2394996070" sldId="270"/>
            <ac:spMk id="2" creationId="{59E699C7-B581-80A3-9468-FD7D9C6C9624}"/>
          </ac:spMkLst>
        </pc:spChg>
        <pc:spChg chg="add del mod">
          <ac:chgData name="Mihhail Jevdokimov" userId="b1e05cc1-e8f8-448e-90a4-6cd64dd8cb4e" providerId="ADAL" clId="{86F15FF3-2701-47E4-885E-8F59B6306531}" dt="2024-05-20T10:38:44.032" v="97"/>
          <ac:spMkLst>
            <pc:docMk/>
            <pc:sldMk cId="2394996070" sldId="270"/>
            <ac:spMk id="4" creationId="{B74312D7-3789-CB44-4C1F-31CB87481FEB}"/>
          </ac:spMkLst>
        </pc:spChg>
        <pc:spChg chg="del">
          <ac:chgData name="Mihhail Jevdokimov" userId="b1e05cc1-e8f8-448e-90a4-6cd64dd8cb4e" providerId="ADAL" clId="{86F15FF3-2701-47E4-885E-8F59B6306531}" dt="2024-05-20T10:38:49.094" v="98" actId="26606"/>
          <ac:spMkLst>
            <pc:docMk/>
            <pc:sldMk cId="2394996070" sldId="270"/>
            <ac:spMk id="37" creationId="{924D84CD-5280-4B52-B96E-8EDAA2B20C51}"/>
          </ac:spMkLst>
        </pc:spChg>
        <pc:spChg chg="del">
          <ac:chgData name="Mihhail Jevdokimov" userId="b1e05cc1-e8f8-448e-90a4-6cd64dd8cb4e" providerId="ADAL" clId="{86F15FF3-2701-47E4-885E-8F59B6306531}" dt="2024-05-20T10:38:49.094" v="98" actId="26606"/>
          <ac:spMkLst>
            <pc:docMk/>
            <pc:sldMk cId="2394996070" sldId="270"/>
            <ac:spMk id="39" creationId="{3E65D517-46E4-8037-A63D-629DE1253A89}"/>
          </ac:spMkLst>
        </pc:spChg>
        <pc:spChg chg="add">
          <ac:chgData name="Mihhail Jevdokimov" userId="b1e05cc1-e8f8-448e-90a4-6cd64dd8cb4e" providerId="ADAL" clId="{86F15FF3-2701-47E4-885E-8F59B6306531}" dt="2024-05-20T10:38:49.094" v="98" actId="26606"/>
          <ac:spMkLst>
            <pc:docMk/>
            <pc:sldMk cId="2394996070" sldId="270"/>
            <ac:spMk id="44" creationId="{5105D448-4A6C-48A3-8C3C-71AF58F3E506}"/>
          </ac:spMkLst>
        </pc:spChg>
        <pc:spChg chg="add">
          <ac:chgData name="Mihhail Jevdokimov" userId="b1e05cc1-e8f8-448e-90a4-6cd64dd8cb4e" providerId="ADAL" clId="{86F15FF3-2701-47E4-885E-8F59B6306531}" dt="2024-05-20T10:38:49.094" v="98" actId="26606"/>
          <ac:spMkLst>
            <pc:docMk/>
            <pc:sldMk cId="2394996070" sldId="270"/>
            <ac:spMk id="46" creationId="{4025579F-C5D8-43BE-AF84-3E66A482C567}"/>
          </ac:spMkLst>
        </pc:spChg>
        <pc:graphicFrameChg chg="add del mod">
          <ac:chgData name="Mihhail Jevdokimov" userId="b1e05cc1-e8f8-448e-90a4-6cd64dd8cb4e" providerId="ADAL" clId="{86F15FF3-2701-47E4-885E-8F59B6306531}" dt="2024-05-20T10:38:43.932" v="96"/>
          <ac:graphicFrameMkLst>
            <pc:docMk/>
            <pc:sldMk cId="2394996070" sldId="270"/>
            <ac:graphicFrameMk id="5" creationId="{ADA74A4A-40AE-A57D-9264-087D4DCB5FC9}"/>
          </ac:graphicFrameMkLst>
        </pc:graphicFrameChg>
        <pc:graphicFrameChg chg="del">
          <ac:chgData name="Mihhail Jevdokimov" userId="b1e05cc1-e8f8-448e-90a4-6cd64dd8cb4e" providerId="ADAL" clId="{86F15FF3-2701-47E4-885E-8F59B6306531}" dt="2024-05-20T10:38:36.442" v="92" actId="478"/>
          <ac:graphicFrameMkLst>
            <pc:docMk/>
            <pc:sldMk cId="2394996070" sldId="270"/>
            <ac:graphicFrameMk id="6" creationId="{8101B8DA-7CFA-2447-56E5-0E73E340C276}"/>
          </ac:graphicFrameMkLst>
        </pc:graphicFrameChg>
        <pc:graphicFrameChg chg="add mod modGraphic">
          <ac:chgData name="Mihhail Jevdokimov" userId="b1e05cc1-e8f8-448e-90a4-6cd64dd8cb4e" providerId="ADAL" clId="{86F15FF3-2701-47E4-885E-8F59B6306531}" dt="2024-05-20T10:38:49.094" v="98" actId="26606"/>
          <ac:graphicFrameMkLst>
            <pc:docMk/>
            <pc:sldMk cId="2394996070" sldId="270"/>
            <ac:graphicFrameMk id="7" creationId="{B1DDD15F-D284-FD6A-FF2A-3C6DBD1C4909}"/>
          </ac:graphicFrameMkLst>
        </pc:graphicFrameChg>
      </pc:sldChg>
      <pc:sldChg chg="addSp delSp modSp add del mod ord">
        <pc:chgData name="Mihhail Jevdokimov" userId="b1e05cc1-e8f8-448e-90a4-6cd64dd8cb4e" providerId="ADAL" clId="{86F15FF3-2701-47E4-885E-8F59B6306531}" dt="2024-05-21T09:58:02.011" v="483" actId="47"/>
        <pc:sldMkLst>
          <pc:docMk/>
          <pc:sldMk cId="1413782467" sldId="271"/>
        </pc:sldMkLst>
        <pc:spChg chg="mod">
          <ac:chgData name="Mihhail Jevdokimov" userId="b1e05cc1-e8f8-448e-90a4-6cd64dd8cb4e" providerId="ADAL" clId="{86F15FF3-2701-47E4-885E-8F59B6306531}" dt="2024-05-20T10:41:05.098" v="107" actId="26606"/>
          <ac:spMkLst>
            <pc:docMk/>
            <pc:sldMk cId="1413782467" sldId="271"/>
            <ac:spMk id="2" creationId="{59E699C7-B581-80A3-9468-FD7D9C6C9624}"/>
          </ac:spMkLst>
        </pc:spChg>
        <pc:spChg chg="add del mod">
          <ac:chgData name="Mihhail Jevdokimov" userId="b1e05cc1-e8f8-448e-90a4-6cd64dd8cb4e" providerId="ADAL" clId="{86F15FF3-2701-47E4-885E-8F59B6306531}" dt="2024-05-21T06:58:20.657" v="241"/>
          <ac:spMkLst>
            <pc:docMk/>
            <pc:sldMk cId="1413782467" sldId="271"/>
            <ac:spMk id="4" creationId="{B2C9FF59-967B-11D4-0D02-5C2FFC7166F1}"/>
          </ac:spMkLst>
        </pc:spChg>
        <pc:spChg chg="add mod">
          <ac:chgData name="Mihhail Jevdokimov" userId="b1e05cc1-e8f8-448e-90a4-6cd64dd8cb4e" providerId="ADAL" clId="{86F15FF3-2701-47E4-885E-8F59B6306531}" dt="2024-05-21T09:53:21.961" v="429" actId="21"/>
          <ac:spMkLst>
            <pc:docMk/>
            <pc:sldMk cId="1413782467" sldId="271"/>
            <ac:spMk id="4" creationId="{EF539C87-C532-FB7E-3EF1-E03EFCB745BC}"/>
          </ac:spMkLst>
        </pc:spChg>
        <pc:spChg chg="add del mod">
          <ac:chgData name="Mihhail Jevdokimov" userId="b1e05cc1-e8f8-448e-90a4-6cd64dd8cb4e" providerId="ADAL" clId="{86F15FF3-2701-47E4-885E-8F59B6306531}" dt="2024-05-20T10:41:01.072" v="106"/>
          <ac:spMkLst>
            <pc:docMk/>
            <pc:sldMk cId="1413782467" sldId="271"/>
            <ac:spMk id="4" creationId="{F3B27DF5-BCEC-0586-1A33-7C37CFF027C3}"/>
          </ac:spMkLst>
        </pc:spChg>
        <pc:spChg chg="del">
          <ac:chgData name="Mihhail Jevdokimov" userId="b1e05cc1-e8f8-448e-90a4-6cd64dd8cb4e" providerId="ADAL" clId="{86F15FF3-2701-47E4-885E-8F59B6306531}" dt="2024-05-20T10:41:05.098" v="107" actId="26606"/>
          <ac:spMkLst>
            <pc:docMk/>
            <pc:sldMk cId="1413782467" sldId="271"/>
            <ac:spMk id="37" creationId="{924D84CD-5280-4B52-B96E-8EDAA2B20C51}"/>
          </ac:spMkLst>
        </pc:spChg>
        <pc:spChg chg="del">
          <ac:chgData name="Mihhail Jevdokimov" userId="b1e05cc1-e8f8-448e-90a4-6cd64dd8cb4e" providerId="ADAL" clId="{86F15FF3-2701-47E4-885E-8F59B6306531}" dt="2024-05-20T10:41:05.098" v="107" actId="26606"/>
          <ac:spMkLst>
            <pc:docMk/>
            <pc:sldMk cId="1413782467" sldId="271"/>
            <ac:spMk id="39" creationId="{3E65D517-46E4-8037-A63D-629DE1253A89}"/>
          </ac:spMkLst>
        </pc:spChg>
        <pc:spChg chg="add">
          <ac:chgData name="Mihhail Jevdokimov" userId="b1e05cc1-e8f8-448e-90a4-6cd64dd8cb4e" providerId="ADAL" clId="{86F15FF3-2701-47E4-885E-8F59B6306531}" dt="2024-05-20T10:41:05.098" v="107" actId="26606"/>
          <ac:spMkLst>
            <pc:docMk/>
            <pc:sldMk cId="1413782467" sldId="271"/>
            <ac:spMk id="44" creationId="{5105D448-4A6C-48A3-8C3C-71AF58F3E506}"/>
          </ac:spMkLst>
        </pc:spChg>
        <pc:spChg chg="add">
          <ac:chgData name="Mihhail Jevdokimov" userId="b1e05cc1-e8f8-448e-90a4-6cd64dd8cb4e" providerId="ADAL" clId="{86F15FF3-2701-47E4-885E-8F59B6306531}" dt="2024-05-20T10:41:05.098" v="107" actId="26606"/>
          <ac:spMkLst>
            <pc:docMk/>
            <pc:sldMk cId="1413782467" sldId="271"/>
            <ac:spMk id="46" creationId="{4025579F-C5D8-43BE-AF84-3E66A482C567}"/>
          </ac:spMkLst>
        </pc:spChg>
        <pc:graphicFrameChg chg="add del mod">
          <ac:chgData name="Mihhail Jevdokimov" userId="b1e05cc1-e8f8-448e-90a4-6cd64dd8cb4e" providerId="ADAL" clId="{86F15FF3-2701-47E4-885E-8F59B6306531}" dt="2024-05-21T06:58:20.531" v="240"/>
          <ac:graphicFrameMkLst>
            <pc:docMk/>
            <pc:sldMk cId="1413782467" sldId="271"/>
            <ac:graphicFrameMk id="5" creationId="{B39220B4-66E9-52EF-B619-180EDD594CCA}"/>
          </ac:graphicFrameMkLst>
        </pc:graphicFrameChg>
        <pc:graphicFrameChg chg="add del mod">
          <ac:chgData name="Mihhail Jevdokimov" userId="b1e05cc1-e8f8-448e-90a4-6cd64dd8cb4e" providerId="ADAL" clId="{86F15FF3-2701-47E4-885E-8F59B6306531}" dt="2024-05-20T10:41:00.961" v="105"/>
          <ac:graphicFrameMkLst>
            <pc:docMk/>
            <pc:sldMk cId="1413782467" sldId="271"/>
            <ac:graphicFrameMk id="5" creationId="{E68D80A2-8579-AC82-AF3B-0B650FD0483B}"/>
          </ac:graphicFrameMkLst>
        </pc:graphicFrameChg>
        <pc:graphicFrameChg chg="add del mod modGraphic">
          <ac:chgData name="Mihhail Jevdokimov" userId="b1e05cc1-e8f8-448e-90a4-6cd64dd8cb4e" providerId="ADAL" clId="{86F15FF3-2701-47E4-885E-8F59B6306531}" dt="2024-05-21T09:53:21.961" v="429" actId="21"/>
          <ac:graphicFrameMkLst>
            <pc:docMk/>
            <pc:sldMk cId="1413782467" sldId="271"/>
            <ac:graphicFrameMk id="6" creationId="{7055D94D-ABEA-8296-41F1-90DF5A315740}"/>
          </ac:graphicFrameMkLst>
        </pc:graphicFrameChg>
        <pc:graphicFrameChg chg="del">
          <ac:chgData name="Mihhail Jevdokimov" userId="b1e05cc1-e8f8-448e-90a4-6cd64dd8cb4e" providerId="ADAL" clId="{86F15FF3-2701-47E4-885E-8F59B6306531}" dt="2024-05-20T10:40:37.262" v="101" actId="478"/>
          <ac:graphicFrameMkLst>
            <pc:docMk/>
            <pc:sldMk cId="1413782467" sldId="271"/>
            <ac:graphicFrameMk id="6" creationId="{8101B8DA-7CFA-2447-56E5-0E73E340C276}"/>
          </ac:graphicFrameMkLst>
        </pc:graphicFrameChg>
        <pc:graphicFrameChg chg="add del mod modGraphic">
          <ac:chgData name="Mihhail Jevdokimov" userId="b1e05cc1-e8f8-448e-90a4-6cd64dd8cb4e" providerId="ADAL" clId="{86F15FF3-2701-47E4-885E-8F59B6306531}" dt="2024-05-21T06:20:00.354" v="130" actId="21"/>
          <ac:graphicFrameMkLst>
            <pc:docMk/>
            <pc:sldMk cId="1413782467" sldId="271"/>
            <ac:graphicFrameMk id="7" creationId="{B58055FA-B0F0-D4D7-9488-7394680EE334}"/>
          </ac:graphicFrameMkLst>
        </pc:graphicFrameChg>
      </pc:sldChg>
      <pc:sldChg chg="modSp add mod">
        <pc:chgData name="Mihhail Jevdokimov" userId="b1e05cc1-e8f8-448e-90a4-6cd64dd8cb4e" providerId="ADAL" clId="{86F15FF3-2701-47E4-885E-8F59B6306531}" dt="2024-05-21T06:30:23.172" v="144" actId="113"/>
        <pc:sldMkLst>
          <pc:docMk/>
          <pc:sldMk cId="618544087" sldId="595"/>
        </pc:sldMkLst>
        <pc:spChg chg="mod">
          <ac:chgData name="Mihhail Jevdokimov" userId="b1e05cc1-e8f8-448e-90a4-6cd64dd8cb4e" providerId="ADAL" clId="{86F15FF3-2701-47E4-885E-8F59B6306531}" dt="2024-05-21T06:30:08.500" v="141" actId="14100"/>
          <ac:spMkLst>
            <pc:docMk/>
            <pc:sldMk cId="618544087" sldId="595"/>
            <ac:spMk id="15" creationId="{4E09288A-D181-0459-4DB9-38FC9D4344F8}"/>
          </ac:spMkLst>
        </pc:spChg>
        <pc:spChg chg="mod">
          <ac:chgData name="Mihhail Jevdokimov" userId="b1e05cc1-e8f8-448e-90a4-6cd64dd8cb4e" providerId="ADAL" clId="{86F15FF3-2701-47E4-885E-8F59B6306531}" dt="2024-05-21T06:30:11.630" v="142" actId="14100"/>
          <ac:spMkLst>
            <pc:docMk/>
            <pc:sldMk cId="618544087" sldId="595"/>
            <ac:spMk id="17" creationId="{74F08E21-F17F-5273-1A3A-49F8B3ACFF5A}"/>
          </ac:spMkLst>
        </pc:spChg>
        <pc:spChg chg="mod">
          <ac:chgData name="Mihhail Jevdokimov" userId="b1e05cc1-e8f8-448e-90a4-6cd64dd8cb4e" providerId="ADAL" clId="{86F15FF3-2701-47E4-885E-8F59B6306531}" dt="2024-05-21T06:30:23.172" v="144" actId="113"/>
          <ac:spMkLst>
            <pc:docMk/>
            <pc:sldMk cId="618544087" sldId="595"/>
            <ac:spMk id="18" creationId="{388B22CF-B830-C7DE-A7A7-2D18ECF4463B}"/>
          </ac:spMkLst>
        </pc:spChg>
      </pc:sldChg>
      <pc:sldChg chg="modSp add mod">
        <pc:chgData name="Mihhail Jevdokimov" userId="b1e05cc1-e8f8-448e-90a4-6cd64dd8cb4e" providerId="ADAL" clId="{86F15FF3-2701-47E4-885E-8F59B6306531}" dt="2024-05-21T09:44:41.470" v="328" actId="6549"/>
        <pc:sldMkLst>
          <pc:docMk/>
          <pc:sldMk cId="2679300384" sldId="604"/>
        </pc:sldMkLst>
        <pc:spChg chg="mod">
          <ac:chgData name="Mihhail Jevdokimov" userId="b1e05cc1-e8f8-448e-90a4-6cd64dd8cb4e" providerId="ADAL" clId="{86F15FF3-2701-47E4-885E-8F59B6306531}" dt="2024-05-21T06:30:45.446" v="148" actId="255"/>
          <ac:spMkLst>
            <pc:docMk/>
            <pc:sldMk cId="2679300384" sldId="604"/>
            <ac:spMk id="5" creationId="{ED4F9221-091A-D791-676C-7324CAAEC275}"/>
          </ac:spMkLst>
        </pc:spChg>
        <pc:spChg chg="mod">
          <ac:chgData name="Mihhail Jevdokimov" userId="b1e05cc1-e8f8-448e-90a4-6cd64dd8cb4e" providerId="ADAL" clId="{86F15FF3-2701-47E4-885E-8F59B6306531}" dt="2024-05-21T06:30:59.854" v="151" actId="255"/>
          <ac:spMkLst>
            <pc:docMk/>
            <pc:sldMk cId="2679300384" sldId="604"/>
            <ac:spMk id="7" creationId="{C6F9007C-B1B7-CA98-ECCB-4AF75A098EC4}"/>
          </ac:spMkLst>
        </pc:spChg>
        <pc:spChg chg="mod">
          <ac:chgData name="Mihhail Jevdokimov" userId="b1e05cc1-e8f8-448e-90a4-6cd64dd8cb4e" providerId="ADAL" clId="{86F15FF3-2701-47E4-885E-8F59B6306531}" dt="2024-05-21T09:44:34.299" v="324" actId="20577"/>
          <ac:spMkLst>
            <pc:docMk/>
            <pc:sldMk cId="2679300384" sldId="604"/>
            <ac:spMk id="13" creationId="{0E838434-FD52-1A60-5999-DCD85F20DB74}"/>
          </ac:spMkLst>
        </pc:spChg>
        <pc:spChg chg="mod">
          <ac:chgData name="Mihhail Jevdokimov" userId="b1e05cc1-e8f8-448e-90a4-6cd64dd8cb4e" providerId="ADAL" clId="{86F15FF3-2701-47E4-885E-8F59B6306531}" dt="2024-05-21T09:44:41.470" v="328" actId="6549"/>
          <ac:spMkLst>
            <pc:docMk/>
            <pc:sldMk cId="2679300384" sldId="604"/>
            <ac:spMk id="16" creationId="{6B696572-CF18-DD31-CB94-8461563DFBF7}"/>
          </ac:spMkLst>
        </pc:spChg>
        <pc:spChg chg="mod">
          <ac:chgData name="Mihhail Jevdokimov" userId="b1e05cc1-e8f8-448e-90a4-6cd64dd8cb4e" providerId="ADAL" clId="{86F15FF3-2701-47E4-885E-8F59B6306531}" dt="2024-05-21T06:30:41.874" v="147" actId="255"/>
          <ac:spMkLst>
            <pc:docMk/>
            <pc:sldMk cId="2679300384" sldId="604"/>
            <ac:spMk id="19" creationId="{40F1B3ED-7C25-E01E-3EEA-5867E6520C7B}"/>
          </ac:spMkLst>
        </pc:spChg>
      </pc:sldChg>
      <pc:sldChg chg="addSp delSp modSp add mod ord">
        <pc:chgData name="Mihhail Jevdokimov" userId="b1e05cc1-e8f8-448e-90a4-6cd64dd8cb4e" providerId="ADAL" clId="{86F15FF3-2701-47E4-885E-8F59B6306531}" dt="2024-05-21T09:59:05.719" v="510" actId="20577"/>
        <pc:sldMkLst>
          <pc:docMk/>
          <pc:sldMk cId="479149236" sldId="605"/>
        </pc:sldMkLst>
        <pc:spChg chg="mod">
          <ac:chgData name="Mihhail Jevdokimov" userId="b1e05cc1-e8f8-448e-90a4-6cd64dd8cb4e" providerId="ADAL" clId="{86F15FF3-2701-47E4-885E-8F59B6306531}" dt="2024-05-21T09:59:05.719" v="510" actId="20577"/>
          <ac:spMkLst>
            <pc:docMk/>
            <pc:sldMk cId="479149236" sldId="605"/>
            <ac:spMk id="2" creationId="{7956FBC3-EAB9-21BB-772E-E7D0E434FD9F}"/>
          </ac:spMkLst>
        </pc:spChg>
        <pc:spChg chg="mod">
          <ac:chgData name="Mihhail Jevdokimov" userId="b1e05cc1-e8f8-448e-90a4-6cd64dd8cb4e" providerId="ADAL" clId="{86F15FF3-2701-47E4-885E-8F59B6306531}" dt="2024-05-21T07:02:13.673" v="249" actId="5793"/>
          <ac:spMkLst>
            <pc:docMk/>
            <pc:sldMk cId="479149236" sldId="605"/>
            <ac:spMk id="3" creationId="{4C9C49A6-A74B-00FE-E047-CFA06F1D01CB}"/>
          </ac:spMkLst>
        </pc:spChg>
        <pc:graphicFrameChg chg="add del mod">
          <ac:chgData name="Mihhail Jevdokimov" userId="b1e05cc1-e8f8-448e-90a4-6cd64dd8cb4e" providerId="ADAL" clId="{86F15FF3-2701-47E4-885E-8F59B6306531}" dt="2024-05-21T07:03:06.589" v="253"/>
          <ac:graphicFrameMkLst>
            <pc:docMk/>
            <pc:sldMk cId="479149236" sldId="605"/>
            <ac:graphicFrameMk id="4" creationId="{7F11157E-E411-6175-0093-A041C46DBDF5}"/>
          </ac:graphicFrameMkLst>
        </pc:graphicFrameChg>
        <pc:graphicFrameChg chg="add mod modGraphic">
          <ac:chgData name="Mihhail Jevdokimov" userId="b1e05cc1-e8f8-448e-90a4-6cd64dd8cb4e" providerId="ADAL" clId="{86F15FF3-2701-47E4-885E-8F59B6306531}" dt="2024-05-21T07:08:16.967" v="283" actId="1076"/>
          <ac:graphicFrameMkLst>
            <pc:docMk/>
            <pc:sldMk cId="479149236" sldId="605"/>
            <ac:graphicFrameMk id="5" creationId="{D7647821-4592-F9ED-05CE-B73170E7F422}"/>
          </ac:graphicFrameMkLst>
        </pc:graphicFrameChg>
      </pc:sldChg>
      <pc:sldChg chg="new del">
        <pc:chgData name="Mihhail Jevdokimov" userId="b1e05cc1-e8f8-448e-90a4-6cd64dd8cb4e" providerId="ADAL" clId="{86F15FF3-2701-47E4-885E-8F59B6306531}" dt="2024-05-21T06:34:09.835" v="194" actId="47"/>
        <pc:sldMkLst>
          <pc:docMk/>
          <pc:sldMk cId="2422817087" sldId="605"/>
        </pc:sldMkLst>
      </pc:sldChg>
      <pc:sldChg chg="modSp add mod ord">
        <pc:chgData name="Mihhail Jevdokimov" userId="b1e05cc1-e8f8-448e-90a4-6cd64dd8cb4e" providerId="ADAL" clId="{86F15FF3-2701-47E4-885E-8F59B6306531}" dt="2024-05-21T10:06:40.150" v="556" actId="14100"/>
        <pc:sldMkLst>
          <pc:docMk/>
          <pc:sldMk cId="2615370940" sldId="606"/>
        </pc:sldMkLst>
        <pc:spChg chg="mod">
          <ac:chgData name="Mihhail Jevdokimov" userId="b1e05cc1-e8f8-448e-90a4-6cd64dd8cb4e" providerId="ADAL" clId="{86F15FF3-2701-47E4-885E-8F59B6306531}" dt="2024-05-21T10:06:40.150" v="556" actId="14100"/>
          <ac:spMkLst>
            <pc:docMk/>
            <pc:sldMk cId="2615370940" sldId="606"/>
            <ac:spMk id="2" creationId="{7956FBC3-EAB9-21BB-772E-E7D0E434FD9F}"/>
          </ac:spMkLst>
        </pc:spChg>
        <pc:spChg chg="mod">
          <ac:chgData name="Mihhail Jevdokimov" userId="b1e05cc1-e8f8-448e-90a4-6cd64dd8cb4e" providerId="ADAL" clId="{86F15FF3-2701-47E4-885E-8F59B6306531}" dt="2024-05-21T10:04:23.346" v="526" actId="14100"/>
          <ac:spMkLst>
            <pc:docMk/>
            <pc:sldMk cId="2615370940" sldId="606"/>
            <ac:spMk id="3" creationId="{4C9C49A6-A74B-00FE-E047-CFA06F1D01CB}"/>
          </ac:spMkLst>
        </pc:spChg>
      </pc:sldChg>
      <pc:sldChg chg="addSp delSp modSp mod ord">
        <pc:chgData name="Mihhail Jevdokimov" userId="b1e05cc1-e8f8-448e-90a4-6cd64dd8cb4e" providerId="ADAL" clId="{86F15FF3-2701-47E4-885E-8F59B6306531}" dt="2024-05-21T09:57:51.746" v="481" actId="20577"/>
        <pc:sldMkLst>
          <pc:docMk/>
          <pc:sldMk cId="1904617937" sldId="607"/>
        </pc:sldMkLst>
        <pc:spChg chg="del">
          <ac:chgData name="Mihhail Jevdokimov" userId="b1e05cc1-e8f8-448e-90a4-6cd64dd8cb4e" providerId="ADAL" clId="{86F15FF3-2701-47E4-885E-8F59B6306531}" dt="2024-05-21T09:54:10.573" v="437" actId="478"/>
          <ac:spMkLst>
            <pc:docMk/>
            <pc:sldMk cId="1904617937" sldId="607"/>
            <ac:spMk id="2" creationId="{7956FBC3-EAB9-21BB-772E-E7D0E434FD9F}"/>
          </ac:spMkLst>
        </pc:spChg>
        <pc:spChg chg="del">
          <ac:chgData name="Mihhail Jevdokimov" userId="b1e05cc1-e8f8-448e-90a4-6cd64dd8cb4e" providerId="ADAL" clId="{86F15FF3-2701-47E4-885E-8F59B6306531}" dt="2024-05-21T09:54:16.708" v="439" actId="478"/>
          <ac:spMkLst>
            <pc:docMk/>
            <pc:sldMk cId="1904617937" sldId="607"/>
            <ac:spMk id="3" creationId="{4C9C49A6-A74B-00FE-E047-CFA06F1D01CB}"/>
          </ac:spMkLst>
        </pc:spChg>
        <pc:spChg chg="add del mod">
          <ac:chgData name="Mihhail Jevdokimov" userId="b1e05cc1-e8f8-448e-90a4-6cd64dd8cb4e" providerId="ADAL" clId="{86F15FF3-2701-47E4-885E-8F59B6306531}" dt="2024-05-21T09:54:13.439" v="438" actId="478"/>
          <ac:spMkLst>
            <pc:docMk/>
            <pc:sldMk cId="1904617937" sldId="607"/>
            <ac:spMk id="5" creationId="{B7562154-9ACC-605F-20D8-ADCB7E3483A1}"/>
          </ac:spMkLst>
        </pc:spChg>
        <pc:spChg chg="add del mod">
          <ac:chgData name="Mihhail Jevdokimov" userId="b1e05cc1-e8f8-448e-90a4-6cd64dd8cb4e" providerId="ADAL" clId="{86F15FF3-2701-47E4-885E-8F59B6306531}" dt="2024-05-21T09:54:22.671" v="440" actId="478"/>
          <ac:spMkLst>
            <pc:docMk/>
            <pc:sldMk cId="1904617937" sldId="607"/>
            <ac:spMk id="7" creationId="{334CE7E7-AF2F-3193-24C0-F7F866945FBB}"/>
          </ac:spMkLst>
        </pc:spChg>
        <pc:spChg chg="add mod">
          <ac:chgData name="Mihhail Jevdokimov" userId="b1e05cc1-e8f8-448e-90a4-6cd64dd8cb4e" providerId="ADAL" clId="{86F15FF3-2701-47E4-885E-8F59B6306531}" dt="2024-05-21T09:57:51.746" v="481" actId="20577"/>
          <ac:spMkLst>
            <pc:docMk/>
            <pc:sldMk cId="1904617937" sldId="607"/>
            <ac:spMk id="11" creationId="{861604B4-AB3C-4F90-3131-762FCFA6BD77}"/>
          </ac:spMkLst>
        </pc:spChg>
        <pc:graphicFrameChg chg="add mod modGraphic">
          <ac:chgData name="Mihhail Jevdokimov" userId="b1e05cc1-e8f8-448e-90a4-6cd64dd8cb4e" providerId="ADAL" clId="{86F15FF3-2701-47E4-885E-8F59B6306531}" dt="2024-05-21T09:57:35.995" v="472" actId="14734"/>
          <ac:graphicFrameMkLst>
            <pc:docMk/>
            <pc:sldMk cId="1904617937" sldId="607"/>
            <ac:graphicFrameMk id="8" creationId="{54F6708A-1C90-628D-9CCA-8868520BE27A}"/>
          </ac:graphicFrameMkLst>
        </pc:graphicFrameChg>
        <pc:graphicFrameChg chg="add mod modGraphic">
          <ac:chgData name="Mihhail Jevdokimov" userId="b1e05cc1-e8f8-448e-90a4-6cd64dd8cb4e" providerId="ADAL" clId="{86F15FF3-2701-47E4-885E-8F59B6306531}" dt="2024-05-21T09:57:00.163" v="464" actId="14734"/>
          <ac:graphicFrameMkLst>
            <pc:docMk/>
            <pc:sldMk cId="1904617937" sldId="607"/>
            <ac:graphicFrameMk id="9" creationId="{539DE0E1-9BEA-C640-2661-1FAF3C18FAA7}"/>
          </ac:graphicFrameMkLst>
        </pc:graphicFrameChg>
        <pc:graphicFrameChg chg="add mod modGraphic">
          <ac:chgData name="Mihhail Jevdokimov" userId="b1e05cc1-e8f8-448e-90a4-6cd64dd8cb4e" providerId="ADAL" clId="{86F15FF3-2701-47E4-885E-8F59B6306531}" dt="2024-05-21T09:57:24.465" v="469" actId="14734"/>
          <ac:graphicFrameMkLst>
            <pc:docMk/>
            <pc:sldMk cId="1904617937" sldId="607"/>
            <ac:graphicFrameMk id="10" creationId="{3B299DDE-0D28-F268-6797-CBD6FCC6CAEF}"/>
          </ac:graphicFrameMkLst>
        </pc:graphicFrameChg>
      </pc:sldChg>
      <pc:sldChg chg="modSp add mod">
        <pc:chgData name="Mihhail Jevdokimov" userId="b1e05cc1-e8f8-448e-90a4-6cd64dd8cb4e" providerId="ADAL" clId="{86F15FF3-2701-47E4-885E-8F59B6306531}" dt="2024-05-21T10:08:33.450" v="564" actId="20577"/>
        <pc:sldMkLst>
          <pc:docMk/>
          <pc:sldMk cId="859299111" sldId="608"/>
        </pc:sldMkLst>
        <pc:spChg chg="mod">
          <ac:chgData name="Mihhail Jevdokimov" userId="b1e05cc1-e8f8-448e-90a4-6cd64dd8cb4e" providerId="ADAL" clId="{86F15FF3-2701-47E4-885E-8F59B6306531}" dt="2024-05-21T10:08:33.450" v="564" actId="20577"/>
          <ac:spMkLst>
            <pc:docMk/>
            <pc:sldMk cId="859299111" sldId="608"/>
            <ac:spMk id="2" creationId="{7956FBC3-EAB9-21BB-772E-E7D0E434FD9F}"/>
          </ac:spMkLst>
        </pc:spChg>
        <pc:spChg chg="mod">
          <ac:chgData name="Mihhail Jevdokimov" userId="b1e05cc1-e8f8-448e-90a4-6cd64dd8cb4e" providerId="ADAL" clId="{86F15FF3-2701-47E4-885E-8F59B6306531}" dt="2024-05-21T10:06:59.332" v="562" actId="6549"/>
          <ac:spMkLst>
            <pc:docMk/>
            <pc:sldMk cId="859299111" sldId="608"/>
            <ac:spMk id="3" creationId="{4C9C49A6-A74B-00FE-E047-CFA06F1D01CB}"/>
          </ac:spMkLst>
        </pc:spChg>
      </pc:sldChg>
      <pc:sldChg chg="delSp modSp add mod">
        <pc:chgData name="Mihhail Jevdokimov" userId="b1e05cc1-e8f8-448e-90a4-6cd64dd8cb4e" providerId="ADAL" clId="{86F15FF3-2701-47E4-885E-8F59B6306531}" dt="2024-05-21T10:08:55.235" v="575" actId="122"/>
        <pc:sldMkLst>
          <pc:docMk/>
          <pc:sldMk cId="3512242913" sldId="609"/>
        </pc:sldMkLst>
        <pc:spChg chg="mod">
          <ac:chgData name="Mihhail Jevdokimov" userId="b1e05cc1-e8f8-448e-90a4-6cd64dd8cb4e" providerId="ADAL" clId="{86F15FF3-2701-47E4-885E-8F59B6306531}" dt="2024-05-21T10:08:55.235" v="575" actId="122"/>
          <ac:spMkLst>
            <pc:docMk/>
            <pc:sldMk cId="3512242913" sldId="609"/>
            <ac:spMk id="2" creationId="{7956FBC3-EAB9-21BB-772E-E7D0E434FD9F}"/>
          </ac:spMkLst>
        </pc:spChg>
        <pc:spChg chg="del mod">
          <ac:chgData name="Mihhail Jevdokimov" userId="b1e05cc1-e8f8-448e-90a4-6cd64dd8cb4e" providerId="ADAL" clId="{86F15FF3-2701-47E4-885E-8F59B6306531}" dt="2024-05-21T10:08:46.608" v="567" actId="478"/>
          <ac:spMkLst>
            <pc:docMk/>
            <pc:sldMk cId="3512242913" sldId="609"/>
            <ac:spMk id="3" creationId="{4C9C49A6-A74B-00FE-E047-CFA06F1D01CB}"/>
          </ac:spMkLst>
        </pc:spChg>
      </pc:sldChg>
    </pc:docChg>
  </pc:docChgLst>
  <pc:docChgLst>
    <pc:chgData name="Mihhail Jevdokimov" userId="S::mihhail.jevdokimov@tallinnlv.ee::b1e05cc1-e8f8-448e-90a4-6cd64dd8cb4e" providerId="AD" clId="Web-{2991806D-3B93-CE2C-81CB-010BB96656D6}"/>
    <pc:docChg chg="addSld delSld modSld">
      <pc:chgData name="Mihhail Jevdokimov" userId="S::mihhail.jevdokimov@tallinnlv.ee::b1e05cc1-e8f8-448e-90a4-6cd64dd8cb4e" providerId="AD" clId="Web-{2991806D-3B93-CE2C-81CB-010BB96656D6}" dt="2024-05-20T06:58:41.044" v="39"/>
      <pc:docMkLst>
        <pc:docMk/>
      </pc:docMkLst>
      <pc:sldChg chg="modSp">
        <pc:chgData name="Mihhail Jevdokimov" userId="S::mihhail.jevdokimov@tallinnlv.ee::b1e05cc1-e8f8-448e-90a4-6cd64dd8cb4e" providerId="AD" clId="Web-{2991806D-3B93-CE2C-81CB-010BB96656D6}" dt="2024-05-20T06:52:48.009" v="4" actId="20577"/>
        <pc:sldMkLst>
          <pc:docMk/>
          <pc:sldMk cId="109857222" sldId="256"/>
        </pc:sldMkLst>
        <pc:spChg chg="mod">
          <ac:chgData name="Mihhail Jevdokimov" userId="S::mihhail.jevdokimov@tallinnlv.ee::b1e05cc1-e8f8-448e-90a4-6cd64dd8cb4e" providerId="AD" clId="Web-{2991806D-3B93-CE2C-81CB-010BB96656D6}" dt="2024-05-20T06:52:48.009" v="4" actId="20577"/>
          <ac:spMkLst>
            <pc:docMk/>
            <pc:sldMk cId="109857222" sldId="256"/>
            <ac:spMk id="3" creationId="{00000000-0000-0000-0000-000000000000}"/>
          </ac:spMkLst>
        </pc:spChg>
      </pc:sldChg>
      <pc:sldChg chg="addSp delSp modSp del mod setBg">
        <pc:chgData name="Mihhail Jevdokimov" userId="S::mihhail.jevdokimov@tallinnlv.ee::b1e05cc1-e8f8-448e-90a4-6cd64dd8cb4e" providerId="AD" clId="Web-{2991806D-3B93-CE2C-81CB-010BB96656D6}" dt="2024-05-20T06:57:22.356" v="33"/>
        <pc:sldMkLst>
          <pc:docMk/>
          <pc:sldMk cId="2781466358" sldId="260"/>
        </pc:sldMkLst>
        <pc:spChg chg="mod">
          <ac:chgData name="Mihhail Jevdokimov" userId="S::mihhail.jevdokimov@tallinnlv.ee::b1e05cc1-e8f8-448e-90a4-6cd64dd8cb4e" providerId="AD" clId="Web-{2991806D-3B93-CE2C-81CB-010BB96656D6}" dt="2024-05-20T06:56:01.886" v="25"/>
          <ac:spMkLst>
            <pc:docMk/>
            <pc:sldMk cId="2781466358" sldId="260"/>
            <ac:spMk id="2" creationId="{15AE3E9A-D8E7-08F1-5BB3-82818F6A2DC1}"/>
          </ac:spMkLst>
        </pc:spChg>
        <pc:spChg chg="add del mod">
          <ac:chgData name="Mihhail Jevdokimov" userId="S::mihhail.jevdokimov@tallinnlv.ee::b1e05cc1-e8f8-448e-90a4-6cd64dd8cb4e" providerId="AD" clId="Web-{2991806D-3B93-CE2C-81CB-010BB96656D6}" dt="2024-05-20T06:57:10.825" v="31"/>
          <ac:spMkLst>
            <pc:docMk/>
            <pc:sldMk cId="2781466358" sldId="260"/>
            <ac:spMk id="3" creationId="{8B3385C0-95A3-9D80-01F3-4084BCFE8B39}"/>
          </ac:spMkLst>
        </pc:spChg>
        <pc:spChg chg="add del mod">
          <ac:chgData name="Mihhail Jevdokimov" userId="S::mihhail.jevdokimov@tallinnlv.ee::b1e05cc1-e8f8-448e-90a4-6cd64dd8cb4e" providerId="AD" clId="Web-{2991806D-3B93-CE2C-81CB-010BB96656D6}" dt="2024-05-20T06:57:16.981" v="32"/>
          <ac:spMkLst>
            <pc:docMk/>
            <pc:sldMk cId="2781466358" sldId="260"/>
            <ac:spMk id="5" creationId="{4071AE15-ED01-7C32-4601-7E99A0E2BB8E}"/>
          </ac:spMkLst>
        </pc:spChg>
        <pc:spChg chg="add del mod">
          <ac:chgData name="Mihhail Jevdokimov" userId="S::mihhail.jevdokimov@tallinnlv.ee::b1e05cc1-e8f8-448e-90a4-6cd64dd8cb4e" providerId="AD" clId="Web-{2991806D-3B93-CE2C-81CB-010BB96656D6}" dt="2024-05-20T06:53:47.932" v="21"/>
          <ac:spMkLst>
            <pc:docMk/>
            <pc:sldMk cId="2781466358" sldId="260"/>
            <ac:spMk id="6" creationId="{E144150E-E882-E2AE-A654-E1EB36DF6535}"/>
          </ac:spMkLst>
        </pc:spChg>
        <pc:spChg chg="add del">
          <ac:chgData name="Mihhail Jevdokimov" userId="S::mihhail.jevdokimov@tallinnlv.ee::b1e05cc1-e8f8-448e-90a4-6cd64dd8cb4e" providerId="AD" clId="Web-{2991806D-3B93-CE2C-81CB-010BB96656D6}" dt="2024-05-20T06:56:01.839" v="24"/>
          <ac:spMkLst>
            <pc:docMk/>
            <pc:sldMk cId="2781466358" sldId="260"/>
            <ac:spMk id="13" creationId="{47942995-B07F-4636-9A06-C6A104B260A8}"/>
          </ac:spMkLst>
        </pc:spChg>
        <pc:spChg chg="add del">
          <ac:chgData name="Mihhail Jevdokimov" userId="S::mihhail.jevdokimov@tallinnlv.ee::b1e05cc1-e8f8-448e-90a4-6cd64dd8cb4e" providerId="AD" clId="Web-{2991806D-3B93-CE2C-81CB-010BB96656D6}" dt="2024-05-20T06:56:01.839" v="24"/>
          <ac:spMkLst>
            <pc:docMk/>
            <pc:sldMk cId="2781466358" sldId="260"/>
            <ac:spMk id="20" creationId="{B81933D1-5615-42C7-9C0B-4EB7105CCE2D}"/>
          </ac:spMkLst>
        </pc:spChg>
        <pc:spChg chg="add del">
          <ac:chgData name="Mihhail Jevdokimov" userId="S::mihhail.jevdokimov@tallinnlv.ee::b1e05cc1-e8f8-448e-90a4-6cd64dd8cb4e" providerId="AD" clId="Web-{2991806D-3B93-CE2C-81CB-010BB96656D6}" dt="2024-05-20T06:56:01.839" v="24"/>
          <ac:spMkLst>
            <pc:docMk/>
            <pc:sldMk cId="2781466358" sldId="260"/>
            <ac:spMk id="22" creationId="{19C9EAEA-39D0-4B0E-A0EB-51E7B26740B1}"/>
          </ac:spMkLst>
        </pc:spChg>
        <pc:spChg chg="add">
          <ac:chgData name="Mihhail Jevdokimov" userId="S::mihhail.jevdokimov@tallinnlv.ee::b1e05cc1-e8f8-448e-90a4-6cd64dd8cb4e" providerId="AD" clId="Web-{2991806D-3B93-CE2C-81CB-010BB96656D6}" dt="2024-05-20T06:56:01.886" v="25"/>
          <ac:spMkLst>
            <pc:docMk/>
            <pc:sldMk cId="2781466358" sldId="260"/>
            <ac:spMk id="24" creationId="{BCED4D40-4B67-4331-AC48-79B82B4A47D8}"/>
          </ac:spMkLst>
        </pc:spChg>
        <pc:spChg chg="add">
          <ac:chgData name="Mihhail Jevdokimov" userId="S::mihhail.jevdokimov@tallinnlv.ee::b1e05cc1-e8f8-448e-90a4-6cd64dd8cb4e" providerId="AD" clId="Web-{2991806D-3B93-CE2C-81CB-010BB96656D6}" dt="2024-05-20T06:56:01.886" v="25"/>
          <ac:spMkLst>
            <pc:docMk/>
            <pc:sldMk cId="2781466358" sldId="260"/>
            <ac:spMk id="25" creationId="{670CEDEF-4F34-412E-84EE-329C1E936AF5}"/>
          </ac:spMkLst>
        </pc:spChg>
        <pc:grpChg chg="add del">
          <ac:chgData name="Mihhail Jevdokimov" userId="S::mihhail.jevdokimov@tallinnlv.ee::b1e05cc1-e8f8-448e-90a4-6cd64dd8cb4e" providerId="AD" clId="Web-{2991806D-3B93-CE2C-81CB-010BB96656D6}" dt="2024-05-20T06:56:01.839" v="24"/>
          <ac:grpSpMkLst>
            <pc:docMk/>
            <pc:sldMk cId="2781466358" sldId="260"/>
            <ac:grpSpMk id="15" creationId="{032D8612-31EB-44CF-A1D0-14FD4C705424}"/>
          </ac:grpSpMkLst>
        </pc:grpChg>
        <pc:graphicFrameChg chg="add del mod modGraphic">
          <ac:chgData name="Mihhail Jevdokimov" userId="S::mihhail.jevdokimov@tallinnlv.ee::b1e05cc1-e8f8-448e-90a4-6cd64dd8cb4e" providerId="AD" clId="Web-{2991806D-3B93-CE2C-81CB-010BB96656D6}" dt="2024-05-20T06:57:02.715" v="28"/>
          <ac:graphicFrameMkLst>
            <pc:docMk/>
            <pc:sldMk cId="2781466358" sldId="260"/>
            <ac:graphicFrameMk id="8" creationId="{A5970435-1783-DEBF-AF09-931325AF169A}"/>
          </ac:graphicFrameMkLst>
        </pc:graphicFrameChg>
      </pc:sldChg>
      <pc:sldChg chg="add replId">
        <pc:chgData name="Mihhail Jevdokimov" userId="S::mihhail.jevdokimov@tallinnlv.ee::b1e05cc1-e8f8-448e-90a4-6cd64dd8cb4e" providerId="AD" clId="Web-{2991806D-3B93-CE2C-81CB-010BB96656D6}" dt="2024-05-20T06:53:13.603" v="5"/>
        <pc:sldMkLst>
          <pc:docMk/>
          <pc:sldMk cId="2645225397" sldId="264"/>
        </pc:sldMkLst>
      </pc:sldChg>
      <pc:sldChg chg="addSp delSp modSp add replId">
        <pc:chgData name="Mihhail Jevdokimov" userId="S::mihhail.jevdokimov@tallinnlv.ee::b1e05cc1-e8f8-448e-90a4-6cd64dd8cb4e" providerId="AD" clId="Web-{2991806D-3B93-CE2C-81CB-010BB96656D6}" dt="2024-05-20T06:58:41.044" v="39"/>
        <pc:sldMkLst>
          <pc:docMk/>
          <pc:sldMk cId="2532287039" sldId="265"/>
        </pc:sldMkLst>
        <pc:spChg chg="del">
          <ac:chgData name="Mihhail Jevdokimov" userId="S::mihhail.jevdokimov@tallinnlv.ee::b1e05cc1-e8f8-448e-90a4-6cd64dd8cb4e" providerId="AD" clId="Web-{2991806D-3B93-CE2C-81CB-010BB96656D6}" dt="2024-05-20T06:57:32.059" v="35"/>
          <ac:spMkLst>
            <pc:docMk/>
            <pc:sldMk cId="2532287039" sldId="265"/>
            <ac:spMk id="3" creationId="{8B3385C0-95A3-9D80-01F3-4084BCFE8B39}"/>
          </ac:spMkLst>
        </pc:spChg>
        <pc:spChg chg="add del mod">
          <ac:chgData name="Mihhail Jevdokimov" userId="S::mihhail.jevdokimov@tallinnlv.ee::b1e05cc1-e8f8-448e-90a4-6cd64dd8cb4e" providerId="AD" clId="Web-{2991806D-3B93-CE2C-81CB-010BB96656D6}" dt="2024-05-20T06:57:34.637" v="36"/>
          <ac:spMkLst>
            <pc:docMk/>
            <pc:sldMk cId="2532287039" sldId="265"/>
            <ac:spMk id="5" creationId="{72069B84-DD32-0E8E-2EEA-7236E9407108}"/>
          </ac:spMkLst>
        </pc:spChg>
        <pc:spChg chg="add del mod">
          <ac:chgData name="Mihhail Jevdokimov" userId="S::mihhail.jevdokimov@tallinnlv.ee::b1e05cc1-e8f8-448e-90a4-6cd64dd8cb4e" providerId="AD" clId="Web-{2991806D-3B93-CE2C-81CB-010BB96656D6}" dt="2024-05-20T06:58:41.044" v="39"/>
          <ac:spMkLst>
            <pc:docMk/>
            <pc:sldMk cId="2532287039" sldId="265"/>
            <ac:spMk id="9" creationId="{39F597FF-F01D-BB7A-6128-C119628DE655}"/>
          </ac:spMkLst>
        </pc:spChg>
        <pc:graphicFrameChg chg="add del mod ord modGraphic">
          <ac:chgData name="Mihhail Jevdokimov" userId="S::mihhail.jevdokimov@tallinnlv.ee::b1e05cc1-e8f8-448e-90a4-6cd64dd8cb4e" providerId="AD" clId="Web-{2991806D-3B93-CE2C-81CB-010BB96656D6}" dt="2024-05-20T06:58:26.888" v="37"/>
          <ac:graphicFrameMkLst>
            <pc:docMk/>
            <pc:sldMk cId="2532287039" sldId="265"/>
            <ac:graphicFrameMk id="7" creationId="{F7AF44A8-750E-2CEC-586A-DFD27FC93A00}"/>
          </ac:graphicFrameMkLst>
        </pc:graphicFrameChg>
        <pc:graphicFrameChg chg="add del mod ord modGraphic">
          <ac:chgData name="Mihhail Jevdokimov" userId="S::mihhail.jevdokimov@tallinnlv.ee::b1e05cc1-e8f8-448e-90a4-6cd64dd8cb4e" providerId="AD" clId="Web-{2991806D-3B93-CE2C-81CB-010BB96656D6}" dt="2024-05-20T06:58:41.044" v="39"/>
          <ac:graphicFrameMkLst>
            <pc:docMk/>
            <pc:sldMk cId="2532287039" sldId="265"/>
            <ac:graphicFrameMk id="11" creationId="{2E8E3FAB-1D42-AE8E-CFF1-2E52D4485C58}"/>
          </ac:graphicFrameMkLst>
        </pc:graphicFrameChg>
      </pc:sldChg>
    </pc:docChg>
  </pc:docChgLst>
  <pc:docChgLst>
    <pc:chgData name="Mihhail Jevdokimov" userId="S::mihhail.jevdokimov@tallinnlv.ee::b1e05cc1-e8f8-448e-90a4-6cd64dd8cb4e" providerId="AD" clId="Web-{1BD17D7C-1FD6-0BDE-04E2-2974E8A99B72}"/>
    <pc:docChg chg="addSld modSld">
      <pc:chgData name="Mihhail Jevdokimov" userId="S::mihhail.jevdokimov@tallinnlv.ee::b1e05cc1-e8f8-448e-90a4-6cd64dd8cb4e" providerId="AD" clId="Web-{1BD17D7C-1FD6-0BDE-04E2-2974E8A99B72}" dt="2024-05-21T07:41:09.845" v="3" actId="14100"/>
      <pc:docMkLst>
        <pc:docMk/>
      </pc:docMkLst>
      <pc:sldChg chg="modSp add replId">
        <pc:chgData name="Mihhail Jevdokimov" userId="S::mihhail.jevdokimov@tallinnlv.ee::b1e05cc1-e8f8-448e-90a4-6cd64dd8cb4e" providerId="AD" clId="Web-{1BD17D7C-1FD6-0BDE-04E2-2974E8A99B72}" dt="2024-05-21T07:41:09.845" v="3" actId="14100"/>
        <pc:sldMkLst>
          <pc:docMk/>
          <pc:sldMk cId="1904617937" sldId="607"/>
        </pc:sldMkLst>
        <pc:spChg chg="mod">
          <ac:chgData name="Mihhail Jevdokimov" userId="S::mihhail.jevdokimov@tallinnlv.ee::b1e05cc1-e8f8-448e-90a4-6cd64dd8cb4e" providerId="AD" clId="Web-{1BD17D7C-1FD6-0BDE-04E2-2974E8A99B72}" dt="2024-05-21T07:41:09.845" v="3" actId="14100"/>
          <ac:spMkLst>
            <pc:docMk/>
            <pc:sldMk cId="1904617937" sldId="607"/>
            <ac:spMk id="3" creationId="{4C9C49A6-A74B-00FE-E047-CFA06F1D01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Lab Grotesque"/>
              </a:defRPr>
            </a:lvl1pPr>
          </a:lstStyle>
          <a:p>
            <a:fld id="{846CE7D5-CF57-46EF-B807-FDD0502418D4}" type="datetimeFigureOut">
              <a:rPr lang="en-US" smtClean="0"/>
              <a:pPr/>
              <a:t>5/21/2024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Lab Grotesque"/>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latin typeface="Lab Grotesque"/>
              </a:defRPr>
            </a:lvl1pPr>
          </a:lstStyle>
          <a:p>
            <a:fld id="{330EA680-D336-4FF7-8B7A-9848BB0A1C32}" type="slidenum">
              <a:rPr lang="en-US" smtClean="0"/>
              <a:pPr/>
              <a:t>‹#›</a:t>
            </a:fld>
            <a:endParaRPr lang="en-US" dirty="0"/>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Lab Grotesque"/>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Lab Grotesque"/>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Lab Grotesque"/>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Lab Grotesque"/>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ab Grotesque"/>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ab Grotesque"/>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nlineexpo.com/ee/rahvakog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haljastus.tallinn.e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riigiteataja.ee/akt/402062020029" TargetMode="External"/><Relationship Id="rId2" Type="http://schemas.openxmlformats.org/officeDocument/2006/relationships/hyperlink" Target="https://hhhis.tallinn.ee/" TargetMode="External"/><Relationship Id="rId1" Type="http://schemas.openxmlformats.org/officeDocument/2006/relationships/slideLayout" Target="../slideLayouts/slideLayout2.xml"/><Relationship Id="rId4" Type="http://schemas.openxmlformats.org/officeDocument/2006/relationships/hyperlink" Target="https://lips.tallinn.ee/es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a:t>Tallinna vastused Rahvakogu ettepanekutele</a:t>
            </a:r>
          </a:p>
        </p:txBody>
      </p:sp>
      <p:sp>
        <p:nvSpPr>
          <p:cNvPr id="3" name="Subtitle 2"/>
          <p:cNvSpPr>
            <a:spLocks noGrp="1"/>
          </p:cNvSpPr>
          <p:nvPr>
            <p:ph type="subTitle" idx="1"/>
          </p:nvPr>
        </p:nvSpPr>
        <p:spPr>
          <a:xfrm>
            <a:off x="1524000" y="3938099"/>
            <a:ext cx="9144000" cy="1655762"/>
          </a:xfrm>
        </p:spPr>
        <p:txBody>
          <a:bodyPr vert="horz" lIns="91440" tIns="45720" rIns="91440" bIns="45720" rtlCol="0" anchor="t">
            <a:normAutofit/>
          </a:bodyPr>
          <a:lstStyle/>
          <a:p>
            <a:r>
              <a:rPr lang="et-EE" b="1" dirty="0"/>
              <a:t>Jaan Tarmak</a:t>
            </a:r>
          </a:p>
          <a:p>
            <a:r>
              <a:rPr lang="fi-FI" dirty="0"/>
              <a:t>Tallinna </a:t>
            </a:r>
            <a:r>
              <a:rPr lang="fi-FI" dirty="0" err="1"/>
              <a:t>Keskkonna</a:t>
            </a:r>
            <a:r>
              <a:rPr lang="fi-FI" dirty="0"/>
              <a:t>- ja </a:t>
            </a:r>
            <a:r>
              <a:rPr lang="fi-FI" dirty="0" err="1"/>
              <a:t>Kommunaalamet</a:t>
            </a:r>
            <a:endParaRPr lang="fi-FI" dirty="0"/>
          </a:p>
          <a:p>
            <a:r>
              <a:rPr lang="fi-FI" dirty="0" err="1"/>
              <a:t>ameti</a:t>
            </a:r>
            <a:r>
              <a:rPr lang="fi-FI" dirty="0"/>
              <a:t> </a:t>
            </a:r>
            <a:r>
              <a:rPr lang="fi-FI" dirty="0" err="1"/>
              <a:t>juhataja</a:t>
            </a:r>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6FBC3-EAB9-21BB-772E-E7D0E434FD9F}"/>
              </a:ext>
            </a:extLst>
          </p:cNvPr>
          <p:cNvSpPr>
            <a:spLocks noGrp="1"/>
          </p:cNvSpPr>
          <p:nvPr>
            <p:ph type="title"/>
          </p:nvPr>
        </p:nvSpPr>
        <p:spPr>
          <a:xfrm>
            <a:off x="994508" y="1803155"/>
            <a:ext cx="10515600" cy="1325563"/>
          </a:xfrm>
        </p:spPr>
        <p:txBody>
          <a:bodyPr/>
          <a:lstStyle/>
          <a:p>
            <a:pPr algn="ctr"/>
            <a:r>
              <a:rPr lang="et-EE" sz="4400" dirty="0"/>
              <a:t>Aitäh!</a:t>
            </a:r>
          </a:p>
        </p:txBody>
      </p:sp>
    </p:spTree>
    <p:extLst>
      <p:ext uri="{BB962C8B-B14F-4D97-AF65-F5344CB8AC3E}">
        <p14:creationId xmlns:p14="http://schemas.microsoft.com/office/powerpoint/2010/main" val="351224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Green text on a black background&#10;&#10;Description automatically generated">
            <a:extLst>
              <a:ext uri="{FF2B5EF4-FFF2-40B4-BE49-F238E27FC236}">
                <a16:creationId xmlns:a16="http://schemas.microsoft.com/office/drawing/2014/main" id="{F0536278-F4E2-F950-7A55-9DB3B59F7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8900" y="185738"/>
            <a:ext cx="19431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Pealkiri 1">
            <a:extLst>
              <a:ext uri="{FF2B5EF4-FFF2-40B4-BE49-F238E27FC236}">
                <a16:creationId xmlns:a16="http://schemas.microsoft.com/office/drawing/2014/main" id="{BF327F3F-5F09-08DD-B4E5-73EDD0925F64}"/>
              </a:ext>
            </a:extLst>
          </p:cNvPr>
          <p:cNvSpPr txBox="1">
            <a:spLocks noGrp="1"/>
          </p:cNvSpPr>
          <p:nvPr>
            <p:ph type="title"/>
          </p:nvPr>
        </p:nvSpPr>
        <p:spPr>
          <a:xfrm>
            <a:off x="615771" y="185738"/>
            <a:ext cx="3167737" cy="766980"/>
          </a:xfrm>
        </p:spPr>
        <p:txBody>
          <a:bodyPr/>
          <a:lstStyle/>
          <a:p>
            <a:pPr lvl="0"/>
            <a:r>
              <a:rPr lang="et-EE" dirty="0">
                <a:solidFill>
                  <a:srgbClr val="0070C0"/>
                </a:solidFill>
                <a:cs typeface="Calibri" pitchFamily="34"/>
              </a:rPr>
              <a:t>JUHTRÜHM</a:t>
            </a:r>
          </a:p>
        </p:txBody>
      </p:sp>
      <p:sp>
        <p:nvSpPr>
          <p:cNvPr id="15" name="Ristkülik: ümarnurkne 5">
            <a:extLst>
              <a:ext uri="{FF2B5EF4-FFF2-40B4-BE49-F238E27FC236}">
                <a16:creationId xmlns:a16="http://schemas.microsoft.com/office/drawing/2014/main" id="{4E09288A-D181-0459-4DB9-38FC9D4344F8}"/>
              </a:ext>
            </a:extLst>
          </p:cNvPr>
          <p:cNvSpPr/>
          <p:nvPr/>
        </p:nvSpPr>
        <p:spPr>
          <a:xfrm>
            <a:off x="117805" y="1113028"/>
            <a:ext cx="6157950" cy="3557910"/>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rgbClr val="4472C4"/>
          </a:solidFill>
          <a:ln w="12701" cap="flat">
            <a:solidFill>
              <a:srgbClr val="2F528F"/>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200"/>
              </a:spcAft>
              <a:buNone/>
              <a:tabLst/>
              <a:defRPr sz="1800" b="0" i="0" u="none" strike="noStrike" kern="0" cap="none" spc="0" baseline="0">
                <a:solidFill>
                  <a:srgbClr val="000000"/>
                </a:solidFill>
                <a:uFillTx/>
              </a:defRPr>
            </a:pPr>
            <a:r>
              <a:rPr lang="et-EE" sz="2800" b="1" i="0" u="none" strike="noStrike" kern="1200" cap="none" spc="0" baseline="0" dirty="0">
                <a:solidFill>
                  <a:srgbClr val="FFFFFF"/>
                </a:solidFill>
                <a:uFillTx/>
                <a:latin typeface="Lab Grotesque"/>
              </a:rPr>
              <a:t>    </a:t>
            </a:r>
            <a:r>
              <a:rPr lang="et-EE" sz="2000" b="1" i="0" u="none" strike="noStrike" kern="1200" cap="none" spc="0" baseline="0" dirty="0">
                <a:solidFill>
                  <a:srgbClr val="FFFFFF"/>
                </a:solidFill>
                <a:uFillTx/>
                <a:latin typeface="Lab Grotesque"/>
              </a:rPr>
              <a:t>ÜLESANNE: </a:t>
            </a:r>
          </a:p>
          <a:p>
            <a:pPr marL="342900" marR="0" lvl="0" indent="-342900" algn="l" defTabSz="914400" rtl="0" fontAlgn="auto" hangingPunct="1">
              <a:lnSpc>
                <a:spcPct val="100000"/>
              </a:lnSpc>
              <a:spcBef>
                <a:spcPts val="0"/>
              </a:spcBef>
              <a:spcAft>
                <a:spcPts val="0"/>
              </a:spcAft>
              <a:buSzPct val="100000"/>
              <a:buFont typeface="Wingdings" panose="05000000000000000000" pitchFamily="2" charset="2"/>
              <a:buChar char="v"/>
              <a:tabLst/>
              <a:defRPr sz="1800" b="0" i="0" u="none" strike="noStrike" kern="0" cap="none" spc="0" baseline="0">
                <a:solidFill>
                  <a:srgbClr val="000000"/>
                </a:solidFill>
                <a:uFillTx/>
              </a:defRPr>
            </a:pPr>
            <a:r>
              <a:rPr lang="et-EE" sz="2000" b="0" i="0" u="none" strike="noStrike" kern="1200" cap="none" spc="0" baseline="0" dirty="0">
                <a:solidFill>
                  <a:srgbClr val="FFFFFF"/>
                </a:solidFill>
                <a:uFillTx/>
                <a:latin typeface="Lab Grotesque"/>
              </a:rPr>
              <a:t>linnale esitatud ettepanekute üle otsustamine, neile vastuse andmine;</a:t>
            </a:r>
          </a:p>
          <a:p>
            <a:pPr marL="342900" marR="0" lvl="0" indent="-342900" algn="l" defTabSz="914400" rtl="0" fontAlgn="auto" hangingPunct="1">
              <a:lnSpc>
                <a:spcPct val="100000"/>
              </a:lnSpc>
              <a:spcBef>
                <a:spcPts val="0"/>
              </a:spcBef>
              <a:spcAft>
                <a:spcPts val="0"/>
              </a:spcAft>
              <a:buSzPct val="100000"/>
              <a:buFont typeface="Wingdings" panose="05000000000000000000" pitchFamily="2" charset="2"/>
              <a:buChar char="v"/>
              <a:tabLst/>
              <a:defRPr sz="1800" b="0" i="0" u="none" strike="noStrike" kern="0" cap="none" spc="0" baseline="0">
                <a:solidFill>
                  <a:srgbClr val="000000"/>
                </a:solidFill>
                <a:uFillTx/>
              </a:defRPr>
            </a:pPr>
            <a:r>
              <a:rPr lang="et-EE" sz="2000" b="0" i="0" u="none" strike="noStrike" kern="1200" cap="none" spc="0" baseline="0" dirty="0">
                <a:solidFill>
                  <a:srgbClr val="FFFFFF"/>
                </a:solidFill>
                <a:uFillTx/>
                <a:latin typeface="Lab Grotesque"/>
              </a:rPr>
              <a:t>ettepanekutele antud vastuste avalikustamine ja ühe aasta jooksul ettepanekute viimine linna loomulikesse tööprotsessidesse</a:t>
            </a:r>
          </a:p>
          <a:p>
            <a:pPr marL="342900" indent="-342900">
              <a:buSzPct val="100000"/>
              <a:buFont typeface="Wingdings" panose="05000000000000000000" pitchFamily="2" charset="2"/>
              <a:buChar char="v"/>
              <a:defRPr sz="1800" b="0" i="0" u="none" strike="noStrike" kern="0" cap="none" spc="0" baseline="0">
                <a:solidFill>
                  <a:srgbClr val="000000"/>
                </a:solidFill>
                <a:uFillTx/>
              </a:defRPr>
            </a:pPr>
            <a:r>
              <a:rPr lang="et-EE" sz="2000" b="1" dirty="0">
                <a:solidFill>
                  <a:srgbClr val="FFFFFF"/>
                </a:solidFill>
                <a:latin typeface="Lab Grotesque"/>
              </a:rPr>
              <a:t>Juhtrühma ülesannete täitmise tähtaeg on</a:t>
            </a:r>
            <a:r>
              <a:rPr lang="et-EE" sz="2000" dirty="0">
                <a:solidFill>
                  <a:srgbClr val="FFFFFF"/>
                </a:solidFill>
                <a:latin typeface="Lab Grotesque"/>
              </a:rPr>
              <a:t> </a:t>
            </a:r>
            <a:r>
              <a:rPr lang="et-EE" sz="2000" b="1" dirty="0">
                <a:solidFill>
                  <a:srgbClr val="FFFFFF"/>
                </a:solidFill>
                <a:latin typeface="Lab Grotesque"/>
              </a:rPr>
              <a:t>31.detsember 2024.</a:t>
            </a:r>
            <a:endParaRPr lang="et-EE" sz="2000" b="1" i="0" u="none" strike="noStrike" kern="1200" cap="none" spc="0" baseline="0" dirty="0">
              <a:solidFill>
                <a:srgbClr val="FFFFFF"/>
              </a:solidFill>
              <a:uFillTx/>
              <a:latin typeface="Lab Grotesque"/>
            </a:endParaRPr>
          </a:p>
        </p:txBody>
      </p:sp>
      <p:sp>
        <p:nvSpPr>
          <p:cNvPr id="17" name="Ristkülik: ümarnurkne 16">
            <a:extLst>
              <a:ext uri="{FF2B5EF4-FFF2-40B4-BE49-F238E27FC236}">
                <a16:creationId xmlns:a16="http://schemas.microsoft.com/office/drawing/2014/main" id="{74F08E21-F17F-5273-1A3A-49F8B3ACFF5A}"/>
              </a:ext>
            </a:extLst>
          </p:cNvPr>
          <p:cNvSpPr/>
          <p:nvPr/>
        </p:nvSpPr>
        <p:spPr>
          <a:xfrm>
            <a:off x="6390640" y="1113028"/>
            <a:ext cx="5683555" cy="5559233"/>
          </a:xfrm>
          <a:prstGeom prst="roundRect">
            <a:avLst/>
          </a:prstGeom>
          <a:solidFill>
            <a:schemeClr val="accent4">
              <a:lumMod val="40000"/>
              <a:lumOff val="60000"/>
            </a:schemeClr>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ts val="1000"/>
              </a:spcBef>
              <a:spcAft>
                <a:spcPts val="0"/>
              </a:spcAft>
              <a:buClrTx/>
              <a:buSzPct val="100000"/>
              <a:buFont typeface="Arial" pitchFamily="34"/>
              <a:buNone/>
              <a:tabLst/>
              <a:defRPr/>
            </a:pPr>
            <a:r>
              <a:rPr kumimoji="0" lang="et-EE" b="1" i="0" u="none" strike="noStrike" kern="1200" cap="none" spc="0" normalizeH="0" baseline="0" noProof="0" dirty="0">
                <a:ln>
                  <a:noFill/>
                </a:ln>
                <a:solidFill>
                  <a:srgbClr val="0070C0"/>
                </a:solidFill>
                <a:effectLst/>
                <a:uLnTx/>
                <a:uFillTx/>
                <a:latin typeface="Lab Grotesque"/>
              </a:rPr>
              <a:t>Juhtrühma esimees: </a:t>
            </a:r>
            <a:r>
              <a:rPr kumimoji="0" lang="et-EE" b="0" i="0" u="none" strike="noStrike" kern="1200" cap="none" spc="0" normalizeH="0" baseline="0" noProof="0" dirty="0">
                <a:ln>
                  <a:noFill/>
                </a:ln>
                <a:solidFill>
                  <a:srgbClr val="0070C0"/>
                </a:solidFill>
                <a:effectLst/>
                <a:uLnTx/>
                <a:uFillTx/>
                <a:latin typeface="Lab Grotesque"/>
              </a:rPr>
              <a:t>Tallinna Keskkonna- ja Kommunaalameti ning Tallinna Transpordiameti tegevusvaldkondi koordineeriv abilinnapea </a:t>
            </a:r>
          </a:p>
          <a:p>
            <a:pPr marL="0" marR="0" lvl="0" indent="0" algn="l" defTabSz="914400" rtl="0" eaLnBrk="1" fontAlgn="auto" latinLnBrk="0" hangingPunct="1">
              <a:lnSpc>
                <a:spcPct val="90000"/>
              </a:lnSpc>
              <a:spcBef>
                <a:spcPts val="1000"/>
              </a:spcBef>
              <a:spcAft>
                <a:spcPts val="0"/>
              </a:spcAft>
              <a:buClrTx/>
              <a:buSzPct val="100000"/>
              <a:buFont typeface="Arial" pitchFamily="34"/>
              <a:buNone/>
              <a:tabLst/>
              <a:defRPr/>
            </a:pPr>
            <a:r>
              <a:rPr kumimoji="0" lang="et-EE" b="1" i="0" u="none" strike="noStrike" kern="1200" cap="none" spc="0" normalizeH="0" baseline="0" noProof="0" dirty="0">
                <a:ln>
                  <a:noFill/>
                </a:ln>
                <a:solidFill>
                  <a:srgbClr val="0070C0"/>
                </a:solidFill>
                <a:effectLst/>
                <a:uLnTx/>
                <a:uFillTx/>
                <a:latin typeface="Lab Grotesque"/>
              </a:rPr>
              <a:t>juhtrühma liikmed:</a:t>
            </a:r>
          </a:p>
          <a:p>
            <a:pPr marL="447675" lvl="1" indent="-355600">
              <a:lnSpc>
                <a:spcPct val="90000"/>
              </a:lnSpc>
              <a:spcBef>
                <a:spcPts val="500"/>
              </a:spcBef>
              <a:buSzPct val="100000"/>
              <a:buFont typeface="Wingdings" panose="05000000000000000000" pitchFamily="2" charset="2"/>
              <a:buChar char="v"/>
              <a:defRPr/>
            </a:pPr>
            <a:r>
              <a:rPr lang="et-EE" dirty="0">
                <a:solidFill>
                  <a:srgbClr val="0070C0"/>
                </a:solidFill>
                <a:latin typeface="Lab Grotesque"/>
              </a:rPr>
              <a:t>Tallinna Strateegiakeskuse strateegilise planeerimise teenistuse direktor;</a:t>
            </a:r>
          </a:p>
          <a:p>
            <a:pPr marL="447675" marR="0" lvl="1" indent="-355600" algn="l" defTabSz="914400" rtl="0" eaLnBrk="1" fontAlgn="auto" latinLnBrk="0" hangingPunct="1">
              <a:lnSpc>
                <a:spcPct val="90000"/>
              </a:lnSpc>
              <a:spcBef>
                <a:spcPts val="500"/>
              </a:spcBef>
              <a:spcAft>
                <a:spcPts val="0"/>
              </a:spcAft>
              <a:buClrTx/>
              <a:buSzPct val="100000"/>
              <a:buFont typeface="Wingdings" panose="05000000000000000000" pitchFamily="2" charset="2"/>
              <a:buChar char="v"/>
              <a:tabLst/>
              <a:defRPr/>
            </a:pPr>
            <a:r>
              <a:rPr kumimoji="0" lang="et-EE" b="0" i="0" u="none" strike="noStrike" kern="1200" cap="none" spc="0" normalizeH="0" baseline="0" noProof="0" dirty="0">
                <a:ln>
                  <a:noFill/>
                </a:ln>
                <a:solidFill>
                  <a:srgbClr val="0070C0"/>
                </a:solidFill>
                <a:effectLst/>
                <a:uLnTx/>
                <a:uFillTx/>
                <a:latin typeface="Lab Grotesque"/>
              </a:rPr>
              <a:t>Tallinna Transpordiameti juhataja;</a:t>
            </a:r>
          </a:p>
          <a:p>
            <a:pPr marL="447675" marR="0" lvl="1" indent="-355600" algn="l" defTabSz="914400" rtl="0" eaLnBrk="1" fontAlgn="auto" latinLnBrk="0" hangingPunct="1">
              <a:lnSpc>
                <a:spcPct val="90000"/>
              </a:lnSpc>
              <a:spcBef>
                <a:spcPts val="500"/>
              </a:spcBef>
              <a:spcAft>
                <a:spcPts val="0"/>
              </a:spcAft>
              <a:buClrTx/>
              <a:buSzPct val="100000"/>
              <a:buFont typeface="Wingdings" panose="05000000000000000000" pitchFamily="2" charset="2"/>
              <a:buChar char="v"/>
              <a:tabLst/>
              <a:defRPr/>
            </a:pPr>
            <a:r>
              <a:rPr kumimoji="0" lang="et-EE" b="0" i="0" u="none" strike="noStrike" kern="1200" cap="none" spc="0" normalizeH="0" baseline="0" noProof="0" dirty="0">
                <a:ln>
                  <a:noFill/>
                </a:ln>
                <a:solidFill>
                  <a:srgbClr val="0070C0"/>
                </a:solidFill>
                <a:effectLst/>
                <a:uLnTx/>
                <a:uFillTx/>
                <a:latin typeface="Lab Grotesque"/>
              </a:rPr>
              <a:t>Tallinna Linnaplaneerimise Ameti juhataja;</a:t>
            </a:r>
          </a:p>
          <a:p>
            <a:pPr marL="447675" marR="0" lvl="1" indent="-355600" algn="l" defTabSz="914400" rtl="0" eaLnBrk="1" fontAlgn="auto" latinLnBrk="0" hangingPunct="1">
              <a:lnSpc>
                <a:spcPct val="90000"/>
              </a:lnSpc>
              <a:spcBef>
                <a:spcPts val="500"/>
              </a:spcBef>
              <a:spcAft>
                <a:spcPts val="0"/>
              </a:spcAft>
              <a:buClrTx/>
              <a:buSzPct val="100000"/>
              <a:buFont typeface="Wingdings" panose="05000000000000000000" pitchFamily="2" charset="2"/>
              <a:buChar char="v"/>
              <a:tabLst/>
              <a:defRPr/>
            </a:pPr>
            <a:r>
              <a:rPr kumimoji="0" lang="et-EE" b="0" i="0" u="none" strike="noStrike" kern="1200" cap="none" spc="0" normalizeH="0" baseline="0" noProof="0" dirty="0">
                <a:ln>
                  <a:noFill/>
                </a:ln>
                <a:solidFill>
                  <a:srgbClr val="0070C0"/>
                </a:solidFill>
                <a:effectLst/>
                <a:uLnTx/>
                <a:uFillTx/>
                <a:latin typeface="Lab Grotesque"/>
              </a:rPr>
              <a:t>Tallinna Keskkonna- ja Kommunaalameti juhataja;</a:t>
            </a:r>
          </a:p>
          <a:p>
            <a:pPr marL="447675" marR="0" lvl="1" indent="-355600" algn="l" defTabSz="914400" rtl="0" eaLnBrk="1" fontAlgn="auto" latinLnBrk="0" hangingPunct="1">
              <a:lnSpc>
                <a:spcPct val="90000"/>
              </a:lnSpc>
              <a:spcBef>
                <a:spcPts val="500"/>
              </a:spcBef>
              <a:spcAft>
                <a:spcPts val="0"/>
              </a:spcAft>
              <a:buClrTx/>
              <a:buSzPct val="100000"/>
              <a:buFont typeface="Wingdings" panose="05000000000000000000" pitchFamily="2" charset="2"/>
              <a:buChar char="v"/>
              <a:tabLst/>
              <a:defRPr/>
            </a:pPr>
            <a:r>
              <a:rPr kumimoji="0" lang="et-EE" b="0" i="0" u="none" strike="noStrike" kern="1200" cap="none" spc="0" normalizeH="0" baseline="0" noProof="0" dirty="0">
                <a:ln>
                  <a:noFill/>
                </a:ln>
                <a:solidFill>
                  <a:srgbClr val="0070C0"/>
                </a:solidFill>
                <a:effectLst/>
                <a:uLnTx/>
                <a:uFillTx/>
                <a:latin typeface="Lab Grotesque"/>
              </a:rPr>
              <a:t>Tallinna Linnavaraameti juhataja;</a:t>
            </a:r>
          </a:p>
          <a:p>
            <a:pPr marL="447675" marR="0" lvl="1" indent="-355600" algn="l" defTabSz="914400" rtl="0" eaLnBrk="1" fontAlgn="auto" latinLnBrk="0" hangingPunct="1">
              <a:lnSpc>
                <a:spcPct val="90000"/>
              </a:lnSpc>
              <a:spcBef>
                <a:spcPts val="500"/>
              </a:spcBef>
              <a:spcAft>
                <a:spcPts val="0"/>
              </a:spcAft>
              <a:buClrTx/>
              <a:buSzPct val="100000"/>
              <a:buFont typeface="Wingdings" panose="05000000000000000000" pitchFamily="2" charset="2"/>
              <a:buChar char="v"/>
              <a:tabLst/>
              <a:defRPr/>
            </a:pPr>
            <a:r>
              <a:rPr kumimoji="0" lang="et-EE" b="0" i="0" u="none" strike="noStrike" kern="1200" cap="none" spc="0" normalizeH="0" baseline="0" noProof="0" dirty="0">
                <a:ln>
                  <a:noFill/>
                </a:ln>
                <a:solidFill>
                  <a:srgbClr val="0070C0"/>
                </a:solidFill>
                <a:effectLst/>
                <a:uLnTx/>
                <a:uFillTx/>
                <a:latin typeface="Lab Grotesque"/>
              </a:rPr>
              <a:t>Tallinna Sotsiaal- ja Tervishoiuameti juhataja;</a:t>
            </a:r>
          </a:p>
          <a:p>
            <a:pPr marL="447675" marR="0" lvl="1" indent="-355600" algn="l" defTabSz="914400" rtl="0" eaLnBrk="1" fontAlgn="auto" latinLnBrk="0" hangingPunct="1">
              <a:lnSpc>
                <a:spcPct val="90000"/>
              </a:lnSpc>
              <a:spcBef>
                <a:spcPts val="500"/>
              </a:spcBef>
              <a:spcAft>
                <a:spcPts val="0"/>
              </a:spcAft>
              <a:buClrTx/>
              <a:buSzPct val="100000"/>
              <a:buFont typeface="Wingdings" panose="05000000000000000000" pitchFamily="2" charset="2"/>
              <a:buChar char="v"/>
              <a:tabLst/>
              <a:defRPr/>
            </a:pPr>
            <a:r>
              <a:rPr kumimoji="0" lang="fi-FI" b="0" i="0" u="none" strike="noStrike" kern="1200" cap="none" spc="0" normalizeH="0" baseline="0" noProof="0" dirty="0">
                <a:ln>
                  <a:noFill/>
                </a:ln>
                <a:solidFill>
                  <a:srgbClr val="0070C0"/>
                </a:solidFill>
                <a:effectLst/>
                <a:uLnTx/>
                <a:uFillTx/>
                <a:latin typeface="Lab Grotesque"/>
              </a:rPr>
              <a:t>Tallinna </a:t>
            </a:r>
            <a:r>
              <a:rPr kumimoji="0" lang="fi-FI" b="0" i="0" u="none" strike="noStrike" kern="1200" cap="none" spc="0" normalizeH="0" baseline="0" noProof="0" dirty="0" err="1">
                <a:ln>
                  <a:noFill/>
                </a:ln>
                <a:solidFill>
                  <a:srgbClr val="0070C0"/>
                </a:solidFill>
                <a:effectLst/>
                <a:uLnTx/>
                <a:uFillTx/>
                <a:latin typeface="Lab Grotesque"/>
              </a:rPr>
              <a:t>Linnavolikogu</a:t>
            </a:r>
            <a:r>
              <a:rPr kumimoji="0" lang="fi-FI" b="0" i="0" u="none" strike="noStrike" kern="1200" cap="none" spc="0" normalizeH="0" baseline="0" noProof="0" dirty="0">
                <a:ln>
                  <a:noFill/>
                </a:ln>
                <a:solidFill>
                  <a:srgbClr val="0070C0"/>
                </a:solidFill>
                <a:effectLst/>
                <a:uLnTx/>
                <a:uFillTx/>
                <a:latin typeface="Lab Grotesque"/>
              </a:rPr>
              <a:t> </a:t>
            </a:r>
            <a:r>
              <a:rPr kumimoji="0" lang="fi-FI" b="0" i="0" u="none" strike="noStrike" kern="1200" cap="none" spc="0" normalizeH="0" baseline="0" noProof="0" dirty="0" err="1">
                <a:ln>
                  <a:noFill/>
                </a:ln>
                <a:solidFill>
                  <a:srgbClr val="0070C0"/>
                </a:solidFill>
                <a:effectLst/>
                <a:uLnTx/>
                <a:uFillTx/>
                <a:latin typeface="Lab Grotesque"/>
              </a:rPr>
              <a:t>Keskkonna</a:t>
            </a:r>
            <a:r>
              <a:rPr kumimoji="0" lang="fi-FI" b="0" i="0" u="none" strike="noStrike" kern="1200" cap="none" spc="0" normalizeH="0" baseline="0" noProof="0" dirty="0">
                <a:ln>
                  <a:noFill/>
                </a:ln>
                <a:solidFill>
                  <a:srgbClr val="0070C0"/>
                </a:solidFill>
                <a:effectLst/>
                <a:uLnTx/>
                <a:uFillTx/>
                <a:latin typeface="Lab Grotesque"/>
              </a:rPr>
              <a:t>- ja </a:t>
            </a:r>
            <a:r>
              <a:rPr kumimoji="0" lang="fi-FI" b="0" i="0" u="none" strike="noStrike" kern="1200" cap="none" spc="0" normalizeH="0" baseline="0" noProof="0" dirty="0" err="1">
                <a:ln>
                  <a:noFill/>
                </a:ln>
                <a:solidFill>
                  <a:srgbClr val="0070C0"/>
                </a:solidFill>
                <a:effectLst/>
                <a:uLnTx/>
                <a:uFillTx/>
                <a:latin typeface="Lab Grotesque"/>
              </a:rPr>
              <a:t>kliimakomisjoni</a:t>
            </a:r>
            <a:r>
              <a:rPr kumimoji="0" lang="fi-FI" b="0" i="0" u="none" strike="noStrike" kern="1200" cap="none" spc="0" normalizeH="0" baseline="0" noProof="0" dirty="0">
                <a:ln>
                  <a:noFill/>
                </a:ln>
                <a:solidFill>
                  <a:srgbClr val="0070C0"/>
                </a:solidFill>
                <a:effectLst/>
                <a:uLnTx/>
                <a:uFillTx/>
                <a:latin typeface="Lab Grotesque"/>
              </a:rPr>
              <a:t> </a:t>
            </a:r>
            <a:r>
              <a:rPr kumimoji="0" lang="fi-FI" b="0" i="0" u="none" strike="noStrike" kern="1200" cap="none" spc="0" normalizeH="0" baseline="0" noProof="0" dirty="0" err="1">
                <a:ln>
                  <a:noFill/>
                </a:ln>
                <a:solidFill>
                  <a:srgbClr val="0070C0"/>
                </a:solidFill>
                <a:effectLst/>
                <a:uLnTx/>
                <a:uFillTx/>
                <a:latin typeface="Lab Grotesque"/>
              </a:rPr>
              <a:t>esimees</a:t>
            </a:r>
            <a:endParaRPr kumimoji="0" lang="et-EE" b="0" i="0" u="none" strike="noStrike" kern="1200" cap="none" spc="0" normalizeH="0" baseline="0" noProof="0" dirty="0">
              <a:ln>
                <a:noFill/>
              </a:ln>
              <a:solidFill>
                <a:srgbClr val="0070C0"/>
              </a:solidFill>
              <a:effectLst/>
              <a:uLnTx/>
              <a:uFillTx/>
              <a:latin typeface="Lab Grotesque"/>
            </a:endParaRPr>
          </a:p>
          <a:p>
            <a:pPr marL="92075" marR="0" lvl="1" algn="ctr" defTabSz="914400" rtl="0" eaLnBrk="1" fontAlgn="auto" latinLnBrk="0" hangingPunct="1">
              <a:lnSpc>
                <a:spcPct val="90000"/>
              </a:lnSpc>
              <a:spcBef>
                <a:spcPts val="500"/>
              </a:spcBef>
              <a:spcAft>
                <a:spcPts val="0"/>
              </a:spcAft>
              <a:buClrTx/>
              <a:buSzPct val="100000"/>
              <a:tabLst/>
              <a:defRPr/>
            </a:pPr>
            <a:r>
              <a:rPr kumimoji="0" lang="et-EE" b="0" i="0" u="none" strike="noStrike" kern="1200" cap="none" spc="0" normalizeH="0" baseline="0" noProof="0" dirty="0">
                <a:ln>
                  <a:noFill/>
                </a:ln>
                <a:solidFill>
                  <a:srgbClr val="0070C0"/>
                </a:solidFill>
                <a:effectLst/>
                <a:uLnTx/>
                <a:uFillTx/>
                <a:latin typeface="Lab Grotesque"/>
              </a:rPr>
              <a:t>      vt Tallinna Linnavalitsuse 18.10.2023        korraldus nr 919</a:t>
            </a:r>
          </a:p>
        </p:txBody>
      </p:sp>
      <p:sp>
        <p:nvSpPr>
          <p:cNvPr id="18" name="TextBox 17">
            <a:extLst>
              <a:ext uri="{FF2B5EF4-FFF2-40B4-BE49-F238E27FC236}">
                <a16:creationId xmlns:a16="http://schemas.microsoft.com/office/drawing/2014/main" id="{388B22CF-B830-C7DE-A7A7-2D18ECF4463B}"/>
              </a:ext>
            </a:extLst>
          </p:cNvPr>
          <p:cNvSpPr txBox="1"/>
          <p:nvPr/>
        </p:nvSpPr>
        <p:spPr>
          <a:xfrm>
            <a:off x="1965163" y="5002915"/>
            <a:ext cx="4425477" cy="830997"/>
          </a:xfrm>
          <a:prstGeom prst="rect">
            <a:avLst/>
          </a:prstGeom>
          <a:noFill/>
        </p:spPr>
        <p:txBody>
          <a:bodyPr wrap="square">
            <a:spAutoFit/>
          </a:bodyPr>
          <a:lstStyle/>
          <a:p>
            <a:r>
              <a:rPr lang="et-EE" sz="1600" dirty="0">
                <a:latin typeface="Lab Grotesque"/>
              </a:rPr>
              <a:t>Juhtrühm tuginedes töörühma sisendile, </a:t>
            </a:r>
            <a:r>
              <a:rPr lang="et-EE" sz="1600" b="1" dirty="0">
                <a:latin typeface="Lab Grotesque"/>
              </a:rPr>
              <a:t>tegi lõplikud otsused </a:t>
            </a:r>
            <a:r>
              <a:rPr lang="et-EE" sz="1600" dirty="0">
                <a:latin typeface="Lab Grotesque"/>
              </a:rPr>
              <a:t>– milliseid tegevusi rahvakogu ettepanekute elluviimiseks linn teha võtab. </a:t>
            </a:r>
          </a:p>
        </p:txBody>
      </p:sp>
      <p:pic>
        <p:nvPicPr>
          <p:cNvPr id="24" name="Picture 12" descr="A green star on a black background&#10;&#10;Description automatically generated">
            <a:extLst>
              <a:ext uri="{FF2B5EF4-FFF2-40B4-BE49-F238E27FC236}">
                <a16:creationId xmlns:a16="http://schemas.microsoft.com/office/drawing/2014/main" id="{569A7FCD-DC04-F809-1388-BED1A2539D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805" y="4670938"/>
            <a:ext cx="1832118" cy="1829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0" descr="A group of blue pointers with exclamation marks&#10;&#10;Description automatically generated">
            <a:extLst>
              <a:ext uri="{FF2B5EF4-FFF2-40B4-BE49-F238E27FC236}">
                <a16:creationId xmlns:a16="http://schemas.microsoft.com/office/drawing/2014/main" id="{AA80E696-D5A0-44DD-DB20-636A48ACEFB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2517" b="30414"/>
          <a:stretch/>
        </p:blipFill>
        <p:spPr bwMode="auto">
          <a:xfrm>
            <a:off x="7364492" y="478334"/>
            <a:ext cx="2632075" cy="93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8544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lt 7" descr="Pilt, millel on kujutatud rõivad, inimene, arvuti, lill&#10;&#10;Kirjeldus on genereeritud automaatselt">
            <a:extLst>
              <a:ext uri="{FF2B5EF4-FFF2-40B4-BE49-F238E27FC236}">
                <a16:creationId xmlns:a16="http://schemas.microsoft.com/office/drawing/2014/main" id="{674A9D94-2483-CD47-DD0D-7413EF0B5EC9}"/>
              </a:ext>
            </a:extLst>
          </p:cNvPr>
          <p:cNvPicPr>
            <a:picLocks noChangeAspect="1"/>
          </p:cNvPicPr>
          <p:nvPr/>
        </p:nvPicPr>
        <p:blipFill rotWithShape="1">
          <a:blip r:embed="rId2">
            <a:extLst>
              <a:ext uri="{28A0092B-C50C-407E-A947-70E740481C1C}">
                <a14:useLocalDpi xmlns:a14="http://schemas.microsoft.com/office/drawing/2010/main" val="0"/>
              </a:ext>
            </a:extLst>
          </a:blip>
          <a:srcRect l="6725" t="15001" r="8222" b="14999"/>
          <a:stretch/>
        </p:blipFill>
        <p:spPr>
          <a:xfrm>
            <a:off x="5595777" y="1231471"/>
            <a:ext cx="6595710" cy="3623241"/>
          </a:xfrm>
          <a:prstGeom prst="rect">
            <a:avLst/>
          </a:prstGeom>
        </p:spPr>
      </p:pic>
      <p:pic>
        <p:nvPicPr>
          <p:cNvPr id="4" name="Picture 4" descr="Green text on a black background&#10;&#10;Description automatically generated">
            <a:extLst>
              <a:ext uri="{FF2B5EF4-FFF2-40B4-BE49-F238E27FC236}">
                <a16:creationId xmlns:a16="http://schemas.microsoft.com/office/drawing/2014/main" id="{F0536278-F4E2-F950-7A55-9DB3B59F71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48900" y="185738"/>
            <a:ext cx="19431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istkülik: ümarnurkne 5">
            <a:extLst>
              <a:ext uri="{FF2B5EF4-FFF2-40B4-BE49-F238E27FC236}">
                <a16:creationId xmlns:a16="http://schemas.microsoft.com/office/drawing/2014/main" id="{D9E17491-7B64-5E45-A43D-70E1646C3773}"/>
              </a:ext>
            </a:extLst>
          </p:cNvPr>
          <p:cNvSpPr/>
          <p:nvPr/>
        </p:nvSpPr>
        <p:spPr>
          <a:xfrm>
            <a:off x="239358" y="434668"/>
            <a:ext cx="3278542" cy="450420"/>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noFill/>
          <a:ln w="12701" cap="flat">
            <a:noFill/>
            <a:prstDash val="solid"/>
            <a:miter/>
          </a:ln>
        </p:spPr>
        <p:txBody>
          <a:bodyPr vert="horz" wrap="square" lIns="91440" tIns="45720" rIns="91440" bIns="45720" anchor="ctr" anchorCtr="0" compatLnSpc="1">
            <a:noAutofit/>
          </a:bodyPr>
          <a:lstStyle/>
          <a:p>
            <a:pPr>
              <a:lnSpc>
                <a:spcPct val="90000"/>
              </a:lnSpc>
              <a:spcBef>
                <a:spcPts val="1000"/>
              </a:spcBef>
              <a:spcAft>
                <a:spcPts val="200"/>
              </a:spcAft>
              <a:buSzPct val="100000"/>
            </a:pPr>
            <a:r>
              <a:rPr lang="et-EE" sz="3200" b="1">
                <a:solidFill>
                  <a:srgbClr val="FF7C7A"/>
                </a:solidFill>
                <a:latin typeface="Lab Grotesque"/>
              </a:rPr>
              <a:t>39 ETTEPANEKUT</a:t>
            </a:r>
          </a:p>
        </p:txBody>
      </p:sp>
      <p:sp>
        <p:nvSpPr>
          <p:cNvPr id="5" name="Ristkülik: ümarnurkne 5">
            <a:extLst>
              <a:ext uri="{FF2B5EF4-FFF2-40B4-BE49-F238E27FC236}">
                <a16:creationId xmlns:a16="http://schemas.microsoft.com/office/drawing/2014/main" id="{ED4F9221-091A-D791-676C-7324CAAEC275}"/>
              </a:ext>
            </a:extLst>
          </p:cNvPr>
          <p:cNvSpPr/>
          <p:nvPr/>
        </p:nvSpPr>
        <p:spPr>
          <a:xfrm>
            <a:off x="239358" y="4676913"/>
            <a:ext cx="8485542" cy="524170"/>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chemeClr val="bg1"/>
          </a:solidFill>
          <a:ln w="12701" cap="flat">
            <a:solidFill>
              <a:srgbClr val="D2E7EE"/>
            </a:solidFill>
            <a:prstDash val="solid"/>
            <a:miter/>
          </a:ln>
        </p:spPr>
        <p:txBody>
          <a:bodyPr vert="horz" wrap="square" lIns="91440" tIns="45720" rIns="91440" bIns="45720" anchor="ctr" anchorCtr="0" compatLnSpc="1">
            <a:noAutofit/>
          </a:bodyPr>
          <a:lstStyle/>
          <a:p>
            <a:pPr>
              <a:lnSpc>
                <a:spcPct val="90000"/>
              </a:lnSpc>
              <a:spcBef>
                <a:spcPts val="1000"/>
              </a:spcBef>
              <a:spcAft>
                <a:spcPts val="200"/>
              </a:spcAft>
              <a:buSzPct val="100000"/>
            </a:pPr>
            <a:r>
              <a:rPr lang="et-EE" sz="2400" dirty="0">
                <a:solidFill>
                  <a:srgbClr val="0070C0"/>
                </a:solidFill>
                <a:latin typeface="Lab Grotesque"/>
              </a:rPr>
              <a:t>LINNA VASTUSTE AVALIKUSTAMINE</a:t>
            </a:r>
          </a:p>
        </p:txBody>
      </p:sp>
      <p:sp>
        <p:nvSpPr>
          <p:cNvPr id="6" name="Nool: vöödiga paremnool 5">
            <a:extLst>
              <a:ext uri="{FF2B5EF4-FFF2-40B4-BE49-F238E27FC236}">
                <a16:creationId xmlns:a16="http://schemas.microsoft.com/office/drawing/2014/main" id="{2B39648E-A671-1447-02D2-2F641AD68ED6}"/>
              </a:ext>
            </a:extLst>
          </p:cNvPr>
          <p:cNvSpPr/>
          <p:nvPr/>
        </p:nvSpPr>
        <p:spPr>
          <a:xfrm rot="5400000">
            <a:off x="1761452" y="822055"/>
            <a:ext cx="450420" cy="674071"/>
          </a:xfrm>
          <a:prstGeom prst="stripedRightArrow">
            <a:avLst>
              <a:gd name="adj1" fmla="val 34927"/>
              <a:gd name="adj2" fmla="val 58459"/>
            </a:avLst>
          </a:prstGeom>
          <a:solidFill>
            <a:srgbClr val="FF7C7A"/>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dirty="0">
              <a:latin typeface="Lab Grotesque"/>
            </a:endParaRPr>
          </a:p>
        </p:txBody>
      </p:sp>
      <p:sp>
        <p:nvSpPr>
          <p:cNvPr id="7" name="Ristkülik: ümarnurkne 5">
            <a:extLst>
              <a:ext uri="{FF2B5EF4-FFF2-40B4-BE49-F238E27FC236}">
                <a16:creationId xmlns:a16="http://schemas.microsoft.com/office/drawing/2014/main" id="{C6F9007C-B1B7-CA98-ECCB-4AF75A098EC4}"/>
              </a:ext>
            </a:extLst>
          </p:cNvPr>
          <p:cNvSpPr/>
          <p:nvPr/>
        </p:nvSpPr>
        <p:spPr>
          <a:xfrm>
            <a:off x="239358" y="5638804"/>
            <a:ext cx="8498242" cy="927096"/>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chemeClr val="bg1"/>
          </a:solidFill>
          <a:ln w="12701" cap="flat">
            <a:solidFill>
              <a:srgbClr val="D2E7EE"/>
            </a:solidFill>
            <a:prstDash val="solid"/>
            <a:miter/>
          </a:ln>
        </p:spPr>
        <p:txBody>
          <a:bodyPr vert="horz" wrap="square" lIns="91440" tIns="45720" rIns="91440" bIns="45720" anchor="ctr" anchorCtr="0" compatLnSpc="1">
            <a:noAutofit/>
          </a:bodyPr>
          <a:lstStyle/>
          <a:p>
            <a:pPr>
              <a:lnSpc>
                <a:spcPct val="90000"/>
              </a:lnSpc>
              <a:spcBef>
                <a:spcPts val="1000"/>
              </a:spcBef>
              <a:spcAft>
                <a:spcPts val="200"/>
              </a:spcAft>
              <a:buSzPct val="100000"/>
            </a:pPr>
            <a:r>
              <a:rPr lang="et-EE" sz="2400" b="1" dirty="0">
                <a:solidFill>
                  <a:srgbClr val="0070C0"/>
                </a:solidFill>
                <a:latin typeface="Lab Grotesque"/>
              </a:rPr>
              <a:t>juhtrühm informeerib </a:t>
            </a:r>
            <a:r>
              <a:rPr lang="et-EE" sz="2400" dirty="0">
                <a:solidFill>
                  <a:srgbClr val="0070C0"/>
                </a:solidFill>
                <a:latin typeface="Lab Grotesque"/>
              </a:rPr>
              <a:t>avalikkust ettepanekute elluviimise edenemisest kuni 31.12.2024</a:t>
            </a:r>
          </a:p>
        </p:txBody>
      </p:sp>
      <p:sp>
        <p:nvSpPr>
          <p:cNvPr id="13" name="Ristkülik: ümarnurkne 5">
            <a:extLst>
              <a:ext uri="{FF2B5EF4-FFF2-40B4-BE49-F238E27FC236}">
                <a16:creationId xmlns:a16="http://schemas.microsoft.com/office/drawing/2014/main" id="{0E838434-FD52-1A60-5999-DCD85F20DB74}"/>
              </a:ext>
            </a:extLst>
          </p:cNvPr>
          <p:cNvSpPr/>
          <p:nvPr/>
        </p:nvSpPr>
        <p:spPr>
          <a:xfrm>
            <a:off x="239358" y="1433093"/>
            <a:ext cx="5907442" cy="1002077"/>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chemeClr val="bg1"/>
          </a:solidFill>
          <a:ln w="12701" cap="flat">
            <a:solidFill>
              <a:srgbClr val="D2E7EE"/>
            </a:solidFill>
            <a:prstDash val="solid"/>
            <a:miter/>
          </a:ln>
        </p:spPr>
        <p:txBody>
          <a:bodyPr vert="horz" wrap="square" lIns="91440" tIns="45720" rIns="91440" bIns="45720" anchor="ctr" anchorCtr="0" compatLnSpc="1">
            <a:noAutofit/>
          </a:bodyPr>
          <a:lstStyle/>
          <a:p>
            <a:pPr>
              <a:lnSpc>
                <a:spcPct val="90000"/>
              </a:lnSpc>
              <a:spcBef>
                <a:spcPts val="1000"/>
              </a:spcBef>
              <a:spcAft>
                <a:spcPts val="200"/>
              </a:spcAft>
              <a:buSzPct val="100000"/>
            </a:pPr>
            <a:r>
              <a:rPr lang="et-EE" sz="2400" b="1" dirty="0">
                <a:solidFill>
                  <a:srgbClr val="0070C0"/>
                </a:solidFill>
                <a:latin typeface="Lab Grotesque"/>
              </a:rPr>
              <a:t>töörühm </a:t>
            </a:r>
            <a:r>
              <a:rPr lang="et-EE" sz="2400" dirty="0">
                <a:solidFill>
                  <a:srgbClr val="0070C0"/>
                </a:solidFill>
                <a:latin typeface="Lab Grotesque"/>
              </a:rPr>
              <a:t>töötas ettepanekud läbi ja koostas esialgsed vastused</a:t>
            </a:r>
          </a:p>
        </p:txBody>
      </p:sp>
      <p:sp>
        <p:nvSpPr>
          <p:cNvPr id="16" name="Ristkülik: ümarnurkne 5">
            <a:extLst>
              <a:ext uri="{FF2B5EF4-FFF2-40B4-BE49-F238E27FC236}">
                <a16:creationId xmlns:a16="http://schemas.microsoft.com/office/drawing/2014/main" id="{6B696572-CF18-DD31-CB94-8461563DFBF7}"/>
              </a:ext>
            </a:extLst>
          </p:cNvPr>
          <p:cNvSpPr/>
          <p:nvPr/>
        </p:nvSpPr>
        <p:spPr>
          <a:xfrm>
            <a:off x="239358" y="2845181"/>
            <a:ext cx="7279042" cy="507619"/>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chemeClr val="bg1"/>
          </a:solidFill>
          <a:ln w="12701" cap="flat">
            <a:solidFill>
              <a:srgbClr val="D2E7EE"/>
            </a:solidFill>
            <a:prstDash val="solid"/>
            <a:miter/>
          </a:ln>
        </p:spPr>
        <p:txBody>
          <a:bodyPr vert="horz" wrap="square" lIns="91440" tIns="45720" rIns="91440" bIns="45720" anchor="ctr" anchorCtr="0" compatLnSpc="1">
            <a:noAutofit/>
          </a:bodyPr>
          <a:lstStyle/>
          <a:p>
            <a:pPr>
              <a:lnSpc>
                <a:spcPct val="90000"/>
              </a:lnSpc>
              <a:spcBef>
                <a:spcPts val="1000"/>
              </a:spcBef>
              <a:spcAft>
                <a:spcPts val="200"/>
              </a:spcAft>
              <a:buSzPct val="100000"/>
            </a:pPr>
            <a:r>
              <a:rPr lang="et-EE" sz="2400" b="1" dirty="0">
                <a:solidFill>
                  <a:srgbClr val="0070C0"/>
                </a:solidFill>
                <a:latin typeface="Lab Grotesque"/>
              </a:rPr>
              <a:t>juhtrühm tegi</a:t>
            </a:r>
            <a:r>
              <a:rPr lang="et-EE" sz="2400" dirty="0">
                <a:solidFill>
                  <a:srgbClr val="0070C0"/>
                </a:solidFill>
                <a:latin typeface="Lab Grotesque"/>
              </a:rPr>
              <a:t> vastuste osas oma </a:t>
            </a:r>
            <a:r>
              <a:rPr lang="et-EE" sz="2400" b="1" dirty="0">
                <a:solidFill>
                  <a:srgbClr val="0070C0"/>
                </a:solidFill>
                <a:latin typeface="Lab Grotesque"/>
              </a:rPr>
              <a:t>otsused</a:t>
            </a:r>
          </a:p>
        </p:txBody>
      </p:sp>
      <p:sp>
        <p:nvSpPr>
          <p:cNvPr id="19" name="Ristkülik: ümarnurkne 5">
            <a:extLst>
              <a:ext uri="{FF2B5EF4-FFF2-40B4-BE49-F238E27FC236}">
                <a16:creationId xmlns:a16="http://schemas.microsoft.com/office/drawing/2014/main" id="{40F1B3ED-7C25-E01E-3EEA-5867E6520C7B}"/>
              </a:ext>
            </a:extLst>
          </p:cNvPr>
          <p:cNvSpPr/>
          <p:nvPr/>
        </p:nvSpPr>
        <p:spPr>
          <a:xfrm>
            <a:off x="239358" y="3803219"/>
            <a:ext cx="8498242" cy="457961"/>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chemeClr val="bg1"/>
          </a:solidFill>
          <a:ln w="12701" cap="flat">
            <a:solidFill>
              <a:srgbClr val="D2E7EE"/>
            </a:solidFill>
            <a:prstDash val="solid"/>
            <a:miter/>
          </a:ln>
        </p:spPr>
        <p:txBody>
          <a:bodyPr vert="horz" wrap="square" lIns="91440" tIns="45720" rIns="91440" bIns="45720" anchor="ctr" anchorCtr="0" compatLnSpc="1">
            <a:noAutofit/>
          </a:bodyPr>
          <a:lstStyle/>
          <a:p>
            <a:pPr>
              <a:lnSpc>
                <a:spcPct val="90000"/>
              </a:lnSpc>
              <a:spcBef>
                <a:spcPts val="1000"/>
              </a:spcBef>
              <a:spcAft>
                <a:spcPts val="200"/>
              </a:spcAft>
              <a:buSzPct val="100000"/>
            </a:pPr>
            <a:r>
              <a:rPr lang="et-EE" sz="2400" dirty="0">
                <a:solidFill>
                  <a:srgbClr val="0070C0"/>
                </a:solidFill>
                <a:latin typeface="Lab Grotesque"/>
              </a:rPr>
              <a:t>ettepanekute ja vastuste tutvustamine volikogule</a:t>
            </a:r>
          </a:p>
        </p:txBody>
      </p:sp>
      <p:sp>
        <p:nvSpPr>
          <p:cNvPr id="20" name="Nool: vöödiga paremnool 19">
            <a:extLst>
              <a:ext uri="{FF2B5EF4-FFF2-40B4-BE49-F238E27FC236}">
                <a16:creationId xmlns:a16="http://schemas.microsoft.com/office/drawing/2014/main" id="{20F3DC08-BD6A-2BDC-EB12-94C019D2B4EC}"/>
              </a:ext>
            </a:extLst>
          </p:cNvPr>
          <p:cNvSpPr/>
          <p:nvPr/>
        </p:nvSpPr>
        <p:spPr>
          <a:xfrm rot="5400000">
            <a:off x="1843562" y="2334779"/>
            <a:ext cx="286196" cy="583797"/>
          </a:xfrm>
          <a:prstGeom prst="stripedRightArrow">
            <a:avLst>
              <a:gd name="adj1" fmla="val 34927"/>
              <a:gd name="adj2" fmla="val 58459"/>
            </a:avLst>
          </a:prstGeom>
          <a:solidFill>
            <a:srgbClr val="FF7C7A"/>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dirty="0">
              <a:latin typeface="Lab Grotesque"/>
            </a:endParaRPr>
          </a:p>
        </p:txBody>
      </p:sp>
      <p:sp>
        <p:nvSpPr>
          <p:cNvPr id="9" name="Nool: vöödiga paremnool 8">
            <a:extLst>
              <a:ext uri="{FF2B5EF4-FFF2-40B4-BE49-F238E27FC236}">
                <a16:creationId xmlns:a16="http://schemas.microsoft.com/office/drawing/2014/main" id="{6DC3163C-3044-3DE3-5D7B-37F80D56DFF4}"/>
              </a:ext>
            </a:extLst>
          </p:cNvPr>
          <p:cNvSpPr/>
          <p:nvPr/>
        </p:nvSpPr>
        <p:spPr>
          <a:xfrm rot="5400000">
            <a:off x="1843563" y="3260715"/>
            <a:ext cx="286196" cy="583797"/>
          </a:xfrm>
          <a:prstGeom prst="stripedRightArrow">
            <a:avLst>
              <a:gd name="adj1" fmla="val 34927"/>
              <a:gd name="adj2" fmla="val 58459"/>
            </a:avLst>
          </a:prstGeom>
          <a:solidFill>
            <a:srgbClr val="FF7C7A"/>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dirty="0">
              <a:latin typeface="Lab Grotesque"/>
            </a:endParaRPr>
          </a:p>
        </p:txBody>
      </p:sp>
      <p:sp>
        <p:nvSpPr>
          <p:cNvPr id="11" name="Nool: vöödiga paremnool 10">
            <a:extLst>
              <a:ext uri="{FF2B5EF4-FFF2-40B4-BE49-F238E27FC236}">
                <a16:creationId xmlns:a16="http://schemas.microsoft.com/office/drawing/2014/main" id="{2B3B3426-0B03-7BC8-F427-2CDBC7A2C21C}"/>
              </a:ext>
            </a:extLst>
          </p:cNvPr>
          <p:cNvSpPr/>
          <p:nvPr/>
        </p:nvSpPr>
        <p:spPr>
          <a:xfrm rot="5400000">
            <a:off x="1843561" y="4177148"/>
            <a:ext cx="286196" cy="583797"/>
          </a:xfrm>
          <a:prstGeom prst="stripedRightArrow">
            <a:avLst>
              <a:gd name="adj1" fmla="val 34927"/>
              <a:gd name="adj2" fmla="val 58459"/>
            </a:avLst>
          </a:prstGeom>
          <a:solidFill>
            <a:srgbClr val="FF7C7A"/>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dirty="0">
              <a:latin typeface="Lab Grotesque"/>
            </a:endParaRPr>
          </a:p>
        </p:txBody>
      </p:sp>
      <p:sp>
        <p:nvSpPr>
          <p:cNvPr id="12" name="Nool: vöödiga paremnool 11">
            <a:extLst>
              <a:ext uri="{FF2B5EF4-FFF2-40B4-BE49-F238E27FC236}">
                <a16:creationId xmlns:a16="http://schemas.microsoft.com/office/drawing/2014/main" id="{6D4AA60A-FFD7-3F95-4B66-D47A6CE29BB4}"/>
              </a:ext>
            </a:extLst>
          </p:cNvPr>
          <p:cNvSpPr/>
          <p:nvPr/>
        </p:nvSpPr>
        <p:spPr>
          <a:xfrm rot="5400000">
            <a:off x="1843560" y="5117051"/>
            <a:ext cx="286196" cy="583797"/>
          </a:xfrm>
          <a:prstGeom prst="stripedRightArrow">
            <a:avLst>
              <a:gd name="adj1" fmla="val 34927"/>
              <a:gd name="adj2" fmla="val 58459"/>
            </a:avLst>
          </a:prstGeom>
          <a:solidFill>
            <a:srgbClr val="FF7C7A"/>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dirty="0">
              <a:latin typeface="Lab Grotesque"/>
            </a:endParaRPr>
          </a:p>
        </p:txBody>
      </p:sp>
    </p:spTree>
    <p:extLst>
      <p:ext uri="{BB962C8B-B14F-4D97-AF65-F5344CB8AC3E}">
        <p14:creationId xmlns:p14="http://schemas.microsoft.com/office/powerpoint/2010/main" val="2679300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6FBC3-EAB9-21BB-772E-E7D0E434FD9F}"/>
              </a:ext>
            </a:extLst>
          </p:cNvPr>
          <p:cNvSpPr>
            <a:spLocks noGrp="1"/>
          </p:cNvSpPr>
          <p:nvPr>
            <p:ph type="title"/>
          </p:nvPr>
        </p:nvSpPr>
        <p:spPr/>
        <p:txBody>
          <a:bodyPr/>
          <a:lstStyle/>
          <a:p>
            <a:r>
              <a:rPr lang="et-EE" sz="4400" dirty="0">
                <a:ea typeface="+mn-lt"/>
                <a:cs typeface="+mn-lt"/>
              </a:rPr>
              <a:t>Ettepanekute elluviimine</a:t>
            </a:r>
            <a:endParaRPr lang="et-EE" dirty="0"/>
          </a:p>
        </p:txBody>
      </p:sp>
      <p:sp>
        <p:nvSpPr>
          <p:cNvPr id="3" name="Content Placeholder 2">
            <a:extLst>
              <a:ext uri="{FF2B5EF4-FFF2-40B4-BE49-F238E27FC236}">
                <a16:creationId xmlns:a16="http://schemas.microsoft.com/office/drawing/2014/main" id="{4C9C49A6-A74B-00FE-E047-CFA06F1D01CB}"/>
              </a:ext>
            </a:extLst>
          </p:cNvPr>
          <p:cNvSpPr>
            <a:spLocks noGrp="1"/>
          </p:cNvSpPr>
          <p:nvPr>
            <p:ph idx="1"/>
          </p:nvPr>
        </p:nvSpPr>
        <p:spPr/>
        <p:txBody>
          <a:bodyPr vert="horz" lIns="91440" tIns="45720" rIns="91440" bIns="45720" rtlCol="0" anchor="t">
            <a:normAutofit/>
          </a:bodyPr>
          <a:lstStyle/>
          <a:p>
            <a:pPr marL="0" indent="0">
              <a:buNone/>
            </a:pPr>
            <a:r>
              <a:rPr lang="et-EE" sz="1600" dirty="0"/>
              <a:t>Vastusena 39-le rahvakogu ettepanekule on pakutud üle 80 tegevuse, läbi mille hakatakse ettepanekuid ellu viima, nendest 50 tegevust on kas tervenisti või osaliselt Keskkonna- ja Kommunaalameti vastutusalas. Suur osa pakutud tegevustest eeldab mitme linnaüksuse koostööd. </a:t>
            </a:r>
          </a:p>
          <a:p>
            <a:pPr marL="0" indent="0">
              <a:buNone/>
            </a:pPr>
            <a:r>
              <a:rPr lang="et-EE" sz="1600" dirty="0">
                <a:ea typeface="+mn-lt"/>
                <a:cs typeface="+mn-lt"/>
              </a:rPr>
              <a:t>Kokkuvõtlikult saab öelda, et rahvakogu ettepanekud võetakse töösse ja kõikide ettepanekute suunal Tallinna linn ühel või teisel moel ka juba tegutseb</a:t>
            </a:r>
          </a:p>
          <a:p>
            <a:pPr marL="0" indent="0">
              <a:buNone/>
            </a:pPr>
            <a:r>
              <a:rPr lang="et-EE" sz="1600" dirty="0"/>
              <a:t>Kuna suure osa tegevuste elluviimiseks on vajalik mitme üksuse koostöö, siis juhtrühmas jõuti selgusele, kes on iga tegevuse (arvestades ka teenuste osutamise jaotumist linnasüsteemi sees) peamine vastutaja ja vedaja ning millisesse täpsemasse ajaperioodi on realistlik tegevused kavandada. </a:t>
            </a:r>
          </a:p>
          <a:p>
            <a:pPr marL="0" indent="0">
              <a:buNone/>
            </a:pPr>
            <a:r>
              <a:rPr lang="et-EE" sz="1600" dirty="0"/>
              <a:t>Täpsemalt kõikide ettepanekutele pakutud tegevustega saab tutvuda Raportis „</a:t>
            </a:r>
            <a:r>
              <a:rPr lang="fi-FI" sz="1600" dirty="0" err="1"/>
              <a:t>Vastused</a:t>
            </a:r>
            <a:r>
              <a:rPr lang="et-EE" sz="1600" dirty="0"/>
              <a:t> Rohelise Pealinna Rahvakogu ettepanekutele“, mis asub veebilehel - </a:t>
            </a:r>
            <a:r>
              <a:rPr lang="et-EE" sz="1600" dirty="0">
                <a:hlinkClick r:id="rId2"/>
              </a:rPr>
              <a:t>https://onlineexpo.com/ee/rahvakogu/</a:t>
            </a:r>
            <a:r>
              <a:rPr lang="et-EE" sz="1600" dirty="0"/>
              <a:t> </a:t>
            </a:r>
          </a:p>
        </p:txBody>
      </p:sp>
    </p:spTree>
    <p:extLst>
      <p:ext uri="{BB962C8B-B14F-4D97-AF65-F5344CB8AC3E}">
        <p14:creationId xmlns:p14="http://schemas.microsoft.com/office/powerpoint/2010/main" val="3749266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6FBC3-EAB9-21BB-772E-E7D0E434FD9F}"/>
              </a:ext>
            </a:extLst>
          </p:cNvPr>
          <p:cNvSpPr>
            <a:spLocks noGrp="1"/>
          </p:cNvSpPr>
          <p:nvPr>
            <p:ph type="title"/>
          </p:nvPr>
        </p:nvSpPr>
        <p:spPr/>
        <p:txBody>
          <a:bodyPr/>
          <a:lstStyle/>
          <a:p>
            <a:r>
              <a:rPr lang="et-EE" dirty="0"/>
              <a:t>Rohe- ja </a:t>
            </a:r>
            <a:r>
              <a:rPr lang="et-EE" dirty="0" err="1"/>
              <a:t>sinivõrgustiku</a:t>
            </a:r>
            <a:r>
              <a:rPr lang="et-EE" dirty="0"/>
              <a:t> teemaplaneering</a:t>
            </a:r>
          </a:p>
        </p:txBody>
      </p:sp>
      <p:sp>
        <p:nvSpPr>
          <p:cNvPr id="3" name="Content Placeholder 2">
            <a:extLst>
              <a:ext uri="{FF2B5EF4-FFF2-40B4-BE49-F238E27FC236}">
                <a16:creationId xmlns:a16="http://schemas.microsoft.com/office/drawing/2014/main" id="{4C9C49A6-A74B-00FE-E047-CFA06F1D01CB}"/>
              </a:ext>
            </a:extLst>
          </p:cNvPr>
          <p:cNvSpPr>
            <a:spLocks noGrp="1"/>
          </p:cNvSpPr>
          <p:nvPr>
            <p:ph idx="1"/>
          </p:nvPr>
        </p:nvSpPr>
        <p:spPr>
          <a:xfrm>
            <a:off x="838200" y="2067902"/>
            <a:ext cx="10515600" cy="3238744"/>
          </a:xfrm>
        </p:spPr>
        <p:txBody>
          <a:bodyPr vert="horz" lIns="91440" tIns="45720" rIns="91440" bIns="45720" rtlCol="0" anchor="t">
            <a:normAutofit/>
          </a:bodyPr>
          <a:lstStyle/>
          <a:p>
            <a:pPr marL="0" lvl="0" indent="0">
              <a:spcBef>
                <a:spcPts val="200"/>
              </a:spcBef>
              <a:spcAft>
                <a:spcPts val="400"/>
              </a:spcAft>
              <a:buNone/>
              <a:tabLst>
                <a:tab pos="228600" algn="l"/>
                <a:tab pos="449580" algn="l"/>
              </a:tabLst>
            </a:pPr>
            <a:r>
              <a:rPr lang="et-EE" sz="1800" kern="100" dirty="0">
                <a:effectLst/>
                <a:latin typeface="Calibri" panose="020F0502020204030204" pitchFamily="34" charset="0"/>
                <a:ea typeface="Arial" panose="020B0604020202020204" pitchFamily="34" charset="0"/>
                <a:cs typeface="Arial" panose="020B0604020202020204" pitchFamily="34" charset="0"/>
              </a:rPr>
              <a:t>Rahvakogu </a:t>
            </a:r>
            <a:r>
              <a:rPr lang="et-EE" sz="1800" u="sng" kern="100" dirty="0">
                <a:effectLst/>
                <a:latin typeface="Calibri" panose="020F0502020204030204" pitchFamily="34" charset="0"/>
                <a:ea typeface="Arial" panose="020B0604020202020204" pitchFamily="34" charset="0"/>
                <a:cs typeface="Arial" panose="020B0604020202020204" pitchFamily="34" charset="0"/>
              </a:rPr>
              <a:t>ettepanekute elluviimiseks linna pakutud tegevustest kõige suurema mõjuga</a:t>
            </a:r>
            <a:r>
              <a:rPr lang="et-EE" sz="1800" kern="100" dirty="0">
                <a:effectLst/>
                <a:latin typeface="Calibri" panose="020F0502020204030204" pitchFamily="34" charset="0"/>
                <a:ea typeface="Arial" panose="020B0604020202020204" pitchFamily="34" charset="0"/>
                <a:cs typeface="Arial" panose="020B0604020202020204" pitchFamily="34" charset="0"/>
              </a:rPr>
              <a:t> on </a:t>
            </a:r>
            <a:r>
              <a:rPr lang="et-EE" sz="1800" i="1" kern="100" dirty="0">
                <a:effectLst/>
                <a:latin typeface="Calibri" panose="020F0502020204030204" pitchFamily="34" charset="0"/>
                <a:ea typeface="Arial" panose="020B0604020202020204" pitchFamily="34" charset="0"/>
                <a:cs typeface="Arial" panose="020B0604020202020204" pitchFamily="34" charset="0"/>
              </a:rPr>
              <a:t>Rohe- ja </a:t>
            </a:r>
            <a:r>
              <a:rPr lang="et-EE" sz="1800" i="1" kern="100" dirty="0" err="1">
                <a:effectLst/>
                <a:latin typeface="Calibri" panose="020F0502020204030204" pitchFamily="34" charset="0"/>
                <a:ea typeface="Arial" panose="020B0604020202020204" pitchFamily="34" charset="0"/>
                <a:cs typeface="Arial" panose="020B0604020202020204" pitchFamily="34" charset="0"/>
              </a:rPr>
              <a:t>sinivõrgustiku</a:t>
            </a:r>
            <a:r>
              <a:rPr lang="et-EE" sz="1800" i="1" kern="100" dirty="0">
                <a:effectLst/>
                <a:latin typeface="Calibri" panose="020F0502020204030204" pitchFamily="34" charset="0"/>
                <a:ea typeface="Arial" panose="020B0604020202020204" pitchFamily="34" charset="0"/>
                <a:cs typeface="Arial" panose="020B0604020202020204" pitchFamily="34" charset="0"/>
              </a:rPr>
              <a:t> teemaplaneeringu</a:t>
            </a:r>
            <a:r>
              <a:rPr lang="et-EE" sz="1800" kern="100" dirty="0">
                <a:effectLst/>
                <a:latin typeface="Calibri" panose="020F0502020204030204" pitchFamily="34" charset="0"/>
                <a:ea typeface="Arial" panose="020B0604020202020204" pitchFamily="34" charset="0"/>
                <a:cs typeface="Arial" panose="020B0604020202020204" pitchFamily="34" charset="0"/>
              </a:rPr>
              <a:t> koostamine, mis pakub linnaroheluse ja haljasalade süsteemseks käsitlemiseks laia vaate.  Eraldi väärtus on teemaplaneeringu jaoks alusuuringute läbiviimisel. Näiteks üheks teemaplaneeringu alusuuringuks saab olema Tallinna rohevõrgustikku moodustavate rohealade ja rohekoridoride seisundi analüüs. </a:t>
            </a:r>
          </a:p>
          <a:p>
            <a:pPr marL="228600">
              <a:spcBef>
                <a:spcPts val="200"/>
              </a:spcBef>
              <a:spcAft>
                <a:spcPts val="400"/>
              </a:spcAft>
              <a:tabLst>
                <a:tab pos="228600" algn="l"/>
                <a:tab pos="449580" algn="l"/>
              </a:tabLst>
            </a:pPr>
            <a:r>
              <a:rPr lang="et-EE" sz="1800" u="sng" kern="100" dirty="0">
                <a:effectLst/>
                <a:latin typeface="Calibri" panose="020F0502020204030204" pitchFamily="34" charset="0"/>
                <a:ea typeface="Arial" panose="020B0604020202020204" pitchFamily="34" charset="0"/>
                <a:cs typeface="Arial" panose="020B0604020202020204" pitchFamily="34" charset="0"/>
              </a:rPr>
              <a:t>Teemaplaneeringu koostamine aitab ellu viia seitset rahvakogu ettepanekut,</a:t>
            </a:r>
            <a:r>
              <a:rPr lang="et-EE" sz="1800" kern="100" dirty="0">
                <a:effectLst/>
                <a:latin typeface="Calibri" panose="020F0502020204030204" pitchFamily="34" charset="0"/>
                <a:ea typeface="Arial" panose="020B0604020202020204" pitchFamily="34" charset="0"/>
                <a:cs typeface="Arial" panose="020B0604020202020204" pitchFamily="34" charset="0"/>
              </a:rPr>
              <a:t> sealhulgas nii ettepanekut </a:t>
            </a:r>
            <a:r>
              <a:rPr lang="et-EE" sz="1800" i="1" kern="100" dirty="0">
                <a:effectLst/>
                <a:latin typeface="Calibri" panose="020F0502020204030204" pitchFamily="34" charset="0"/>
                <a:ea typeface="Arial" panose="020B0604020202020204" pitchFamily="34" charset="0"/>
                <a:cs typeface="Arial" panose="020B0604020202020204" pitchFamily="34" charset="0"/>
              </a:rPr>
              <a:t>rohevõrgustiku teemaplaneering koostada</a:t>
            </a:r>
            <a:r>
              <a:rPr lang="et-EE" sz="1800" kern="100" dirty="0">
                <a:effectLst/>
                <a:latin typeface="Calibri" panose="020F0502020204030204" pitchFamily="34" charset="0"/>
                <a:ea typeface="Arial" panose="020B0604020202020204" pitchFamily="34" charset="0"/>
                <a:cs typeface="Arial" panose="020B0604020202020204" pitchFamily="34" charset="0"/>
              </a:rPr>
              <a:t> kui ka ettepanekut s</a:t>
            </a:r>
            <a:r>
              <a:rPr lang="et-EE" sz="1800" i="1" kern="100" dirty="0">
                <a:effectLst/>
                <a:latin typeface="Calibri" panose="020F0502020204030204" pitchFamily="34" charset="0"/>
                <a:ea typeface="Arial" panose="020B0604020202020204" pitchFamily="34" charset="0"/>
                <a:cs typeface="Arial" panose="020B0604020202020204" pitchFamily="34" charset="0"/>
              </a:rPr>
              <a:t>äilitada kõrghaljastust ja rakendada ulatuslikumalt </a:t>
            </a:r>
            <a:r>
              <a:rPr lang="et-EE" sz="1800" i="1" kern="100" dirty="0" err="1">
                <a:effectLst/>
                <a:latin typeface="Calibri" panose="020F0502020204030204" pitchFamily="34" charset="0"/>
                <a:ea typeface="Arial" panose="020B0604020202020204" pitchFamily="34" charset="0"/>
                <a:cs typeface="Arial" panose="020B0604020202020204" pitchFamily="34" charset="0"/>
              </a:rPr>
              <a:t>mitmerindelise</a:t>
            </a:r>
            <a:r>
              <a:rPr lang="et-EE" sz="1800" i="1" kern="100" dirty="0">
                <a:effectLst/>
                <a:latin typeface="Calibri" panose="020F0502020204030204" pitchFamily="34" charset="0"/>
                <a:ea typeface="Arial" panose="020B0604020202020204" pitchFamily="34" charset="0"/>
                <a:cs typeface="Arial" panose="020B0604020202020204" pitchFamily="34" charset="0"/>
              </a:rPr>
              <a:t> haljastuse põhimõtet, </a:t>
            </a:r>
            <a:r>
              <a:rPr lang="et-EE" sz="1800" kern="100" dirty="0">
                <a:effectLst/>
                <a:latin typeface="Calibri" panose="020F0502020204030204" pitchFamily="34" charset="0"/>
                <a:ea typeface="Arial" panose="020B0604020202020204" pitchFamily="34" charset="0"/>
                <a:cs typeface="Arial" panose="020B0604020202020204" pitchFamily="34" charset="0"/>
              </a:rPr>
              <a:t>mis mõlemad olid 100% rahvakogu toetust saanud ettepanekud.</a:t>
            </a:r>
          </a:p>
          <a:p>
            <a:pPr marL="228600">
              <a:spcBef>
                <a:spcPts val="200"/>
              </a:spcBef>
              <a:spcAft>
                <a:spcPts val="400"/>
              </a:spcAft>
              <a:tabLst>
                <a:tab pos="228600" algn="l"/>
                <a:tab pos="449580" algn="l"/>
              </a:tabLst>
            </a:pPr>
            <a:r>
              <a:rPr lang="et-EE" sz="1800" kern="100" dirty="0" err="1">
                <a:effectLst/>
                <a:latin typeface="Calibri" panose="020F0502020204030204" pitchFamily="34" charset="0"/>
                <a:ea typeface="Arial" panose="020B0604020202020204" pitchFamily="34" charset="0"/>
                <a:cs typeface="Arial" panose="020B0604020202020204" pitchFamily="34" charset="0"/>
              </a:rPr>
              <a:t>Ülelinnaline</a:t>
            </a:r>
            <a:r>
              <a:rPr lang="et-EE" sz="1800" kern="100" dirty="0">
                <a:effectLst/>
                <a:latin typeface="Calibri" panose="020F0502020204030204" pitchFamily="34" charset="0"/>
                <a:ea typeface="Arial" panose="020B0604020202020204" pitchFamily="34" charset="0"/>
                <a:cs typeface="Arial" panose="020B0604020202020204" pitchFamily="34" charset="0"/>
              </a:rPr>
              <a:t> rohevõrgustiku teemaplaneering on pikka aega puudu olnud. Teemaplaneeringu ettevalmistamine juba käib, planeeringu algatamise otsuseni jõutakse eeldatavalt järgmisel aastal (2025).</a:t>
            </a:r>
          </a:p>
          <a:p>
            <a:pPr marL="0" indent="0">
              <a:buNone/>
            </a:pPr>
            <a:endParaRPr lang="en-US" dirty="0"/>
          </a:p>
        </p:txBody>
      </p:sp>
    </p:spTree>
    <p:extLst>
      <p:ext uri="{BB962C8B-B14F-4D97-AF65-F5344CB8AC3E}">
        <p14:creationId xmlns:p14="http://schemas.microsoft.com/office/powerpoint/2010/main" val="3893111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a:extLst>
              <a:ext uri="{FF2B5EF4-FFF2-40B4-BE49-F238E27FC236}">
                <a16:creationId xmlns:a16="http://schemas.microsoft.com/office/drawing/2014/main" id="{54F6708A-1C90-628D-9CCA-8868520BE27A}"/>
              </a:ext>
            </a:extLst>
          </p:cNvPr>
          <p:cNvGraphicFramePr>
            <a:graphicFrameLocks noGrp="1"/>
          </p:cNvGraphicFramePr>
          <p:nvPr>
            <p:ph idx="1"/>
            <p:extLst>
              <p:ext uri="{D42A27DB-BD31-4B8C-83A1-F6EECF244321}">
                <p14:modId xmlns:p14="http://schemas.microsoft.com/office/powerpoint/2010/main" val="295375888"/>
              </p:ext>
            </p:extLst>
          </p:nvPr>
        </p:nvGraphicFramePr>
        <p:xfrm>
          <a:off x="296985" y="1102087"/>
          <a:ext cx="11543322" cy="1420101"/>
        </p:xfrm>
        <a:graphic>
          <a:graphicData uri="http://schemas.openxmlformats.org/drawingml/2006/table">
            <a:tbl>
              <a:tblPr firstRow="1" firstCol="1" bandRow="1"/>
              <a:tblGrid>
                <a:gridCol w="3555999">
                  <a:extLst>
                    <a:ext uri="{9D8B030D-6E8A-4147-A177-3AD203B41FA5}">
                      <a16:colId xmlns:a16="http://schemas.microsoft.com/office/drawing/2014/main" val="618734164"/>
                    </a:ext>
                  </a:extLst>
                </a:gridCol>
                <a:gridCol w="601784">
                  <a:extLst>
                    <a:ext uri="{9D8B030D-6E8A-4147-A177-3AD203B41FA5}">
                      <a16:colId xmlns:a16="http://schemas.microsoft.com/office/drawing/2014/main" val="2772327555"/>
                    </a:ext>
                  </a:extLst>
                </a:gridCol>
                <a:gridCol w="4687881">
                  <a:extLst>
                    <a:ext uri="{9D8B030D-6E8A-4147-A177-3AD203B41FA5}">
                      <a16:colId xmlns:a16="http://schemas.microsoft.com/office/drawing/2014/main" val="2835740784"/>
                    </a:ext>
                  </a:extLst>
                </a:gridCol>
                <a:gridCol w="868859">
                  <a:extLst>
                    <a:ext uri="{9D8B030D-6E8A-4147-A177-3AD203B41FA5}">
                      <a16:colId xmlns:a16="http://schemas.microsoft.com/office/drawing/2014/main" val="3560571748"/>
                    </a:ext>
                  </a:extLst>
                </a:gridCol>
                <a:gridCol w="1828799">
                  <a:extLst>
                    <a:ext uri="{9D8B030D-6E8A-4147-A177-3AD203B41FA5}">
                      <a16:colId xmlns:a16="http://schemas.microsoft.com/office/drawing/2014/main" val="3801921810"/>
                    </a:ext>
                  </a:extLst>
                </a:gridCol>
              </a:tblGrid>
              <a:tr h="780021">
                <a:tc rowSpan="2">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1-6 Teha igas linnaosas linlastele kättesaadavaks info linnaroheluse arendustegevustest, et soodustada kodanike suuremat osalust ja koostööd linnaga </a:t>
                      </a:r>
                      <a:endParaRPr lang="et-EE" sz="1400" kern="100" dirty="0">
                        <a:effectLst/>
                        <a:latin typeface="Lab Grotesque"/>
                        <a:ea typeface="Arial" panose="020B0604020202020204" pitchFamily="34" charset="0"/>
                        <a:cs typeface="Arial" panose="020B0604020202020204" pitchFamily="34" charset="0"/>
                      </a:endParaRPr>
                    </a:p>
                  </a:txBody>
                  <a:tcPr marL="76187" marR="76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6.1</a:t>
                      </a:r>
                      <a:endParaRPr lang="et-EE" sz="1400" kern="100" dirty="0">
                        <a:effectLst/>
                        <a:latin typeface="Lab Grotesque"/>
                        <a:ea typeface="Arial" panose="020B0604020202020204" pitchFamily="34" charset="0"/>
                        <a:cs typeface="Arial" panose="020B0604020202020204" pitchFamily="34" charset="0"/>
                      </a:endParaRPr>
                    </a:p>
                  </a:txBody>
                  <a:tcPr marL="76187" marR="76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Luuakse veebikeskkond, mis kajastab eelarveaastas planeeritud objekte ja nende seisu (investeeringuid), et tagada linnaroheluse projektide info õigeaegne kättesaadavus.</a:t>
                      </a:r>
                      <a:endParaRPr lang="et-EE" sz="1400" kern="100" dirty="0">
                        <a:effectLst/>
                        <a:latin typeface="Lab Grotesque"/>
                        <a:ea typeface="Arial" panose="020B0604020202020204" pitchFamily="34" charset="0"/>
                        <a:cs typeface="Arial" panose="020B0604020202020204" pitchFamily="34" charset="0"/>
                      </a:endParaRPr>
                    </a:p>
                  </a:txBody>
                  <a:tcPr marL="76187" marR="76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2024</a:t>
                      </a:r>
                      <a:endParaRPr lang="et-EE" sz="1400" kern="100" dirty="0">
                        <a:effectLst/>
                        <a:latin typeface="Lab Grotesque"/>
                        <a:ea typeface="Arial" panose="020B0604020202020204" pitchFamily="34" charset="0"/>
                        <a:cs typeface="Arial" panose="020B0604020202020204" pitchFamily="34" charset="0"/>
                      </a:endParaRPr>
                    </a:p>
                  </a:txBody>
                  <a:tcPr marL="76187" marR="76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Keskkonna- ja Kommunaalamet</a:t>
                      </a:r>
                      <a:endParaRPr lang="et-EE" sz="1400" kern="100" dirty="0">
                        <a:effectLst/>
                        <a:latin typeface="Lab Grotesque"/>
                        <a:ea typeface="Arial" panose="020B0604020202020204" pitchFamily="34" charset="0"/>
                        <a:cs typeface="Arial" panose="020B0604020202020204" pitchFamily="34" charset="0"/>
                      </a:endParaRPr>
                    </a:p>
                  </a:txBody>
                  <a:tcPr marL="76187" marR="76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7069209"/>
                  </a:ext>
                </a:extLst>
              </a:tr>
              <a:tr h="539274">
                <a:tc vMerge="1">
                  <a:txBody>
                    <a:bodyPr/>
                    <a:lstStyle/>
                    <a:p>
                      <a:endParaRPr lang="et-EE"/>
                    </a:p>
                  </a:txBody>
                  <a:tcPr>
                    <a:lnT w="12700" cap="flat" cmpd="sng" algn="ctr">
                      <a:solidFill>
                        <a:srgbClr val="000000"/>
                      </a:solidFill>
                      <a:prstDash val="solid"/>
                      <a:round/>
                      <a:headEnd type="none" w="med" len="med"/>
                      <a:tailEnd type="none" w="med" len="med"/>
                    </a:lnT>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6.4</a:t>
                      </a:r>
                      <a:endParaRPr lang="et-EE" sz="1400" kern="100" dirty="0">
                        <a:effectLst/>
                        <a:latin typeface="Lab Grotesque"/>
                        <a:ea typeface="Arial" panose="020B0604020202020204" pitchFamily="34" charset="0"/>
                        <a:cs typeface="Arial" panose="020B0604020202020204" pitchFamily="34" charset="0"/>
                      </a:endParaRPr>
                    </a:p>
                  </a:txBody>
                  <a:tcPr marL="76187" marR="76187"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400"/>
                        </a:spcAft>
                        <a:tabLst>
                          <a:tab pos="6172200" algn="r"/>
                        </a:tabLst>
                      </a:pPr>
                      <a:r>
                        <a:rPr lang="et-EE" sz="1400" kern="100" dirty="0">
                          <a:effectLst/>
                          <a:latin typeface="Lab Grotesque"/>
                          <a:ea typeface="Arial" panose="020B0604020202020204" pitchFamily="34" charset="0"/>
                          <a:cs typeface="Calibri" panose="020F0502020204030204" pitchFamily="34" charset="0"/>
                        </a:rPr>
                        <a:t>Korraldatakse iga-aastased infotunnid linna planeeritud objektide ja tegevuste kohta ning jagatakse seda infot ka teistes infokanalites.</a:t>
                      </a:r>
                      <a:endParaRPr lang="et-EE" sz="1400" kern="100" dirty="0">
                        <a:effectLst/>
                        <a:latin typeface="Lab Grotesque"/>
                        <a:ea typeface="Arial" panose="020B0604020202020204" pitchFamily="34" charset="0"/>
                        <a:cs typeface="Arial" panose="020B0604020202020204" pitchFamily="34" charset="0"/>
                      </a:endParaRPr>
                    </a:p>
                  </a:txBody>
                  <a:tcPr marL="76187" marR="76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2025+</a:t>
                      </a:r>
                      <a:endParaRPr lang="et-EE" sz="1400" kern="100" dirty="0">
                        <a:effectLst/>
                        <a:latin typeface="Lab Grotesque"/>
                        <a:ea typeface="Arial" panose="020B0604020202020204" pitchFamily="34" charset="0"/>
                        <a:cs typeface="Arial" panose="020B0604020202020204" pitchFamily="34" charset="0"/>
                      </a:endParaRPr>
                    </a:p>
                  </a:txBody>
                  <a:tcPr marL="76187" marR="76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Keskkonna- ja Kommunaalamet</a:t>
                      </a:r>
                      <a:endParaRPr lang="et-EE" sz="1400" kern="100" dirty="0">
                        <a:effectLst/>
                        <a:latin typeface="Lab Grotesque"/>
                        <a:ea typeface="Arial" panose="020B0604020202020204" pitchFamily="34" charset="0"/>
                        <a:cs typeface="Arial" panose="020B0604020202020204" pitchFamily="34" charset="0"/>
                      </a:endParaRPr>
                    </a:p>
                  </a:txBody>
                  <a:tcPr marL="76187" marR="76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2589637"/>
                  </a:ext>
                </a:extLst>
              </a:tr>
            </a:tbl>
          </a:graphicData>
        </a:graphic>
      </p:graphicFrame>
      <p:graphicFrame>
        <p:nvGraphicFramePr>
          <p:cNvPr id="9" name="Content Placeholder 6">
            <a:extLst>
              <a:ext uri="{FF2B5EF4-FFF2-40B4-BE49-F238E27FC236}">
                <a16:creationId xmlns:a16="http://schemas.microsoft.com/office/drawing/2014/main" id="{539DE0E1-9BEA-C640-2661-1FAF3C18FAA7}"/>
              </a:ext>
            </a:extLst>
          </p:cNvPr>
          <p:cNvGraphicFramePr>
            <a:graphicFrameLocks/>
          </p:cNvGraphicFramePr>
          <p:nvPr>
            <p:extLst>
              <p:ext uri="{D42A27DB-BD31-4B8C-83A1-F6EECF244321}">
                <p14:modId xmlns:p14="http://schemas.microsoft.com/office/powerpoint/2010/main" val="40475014"/>
              </p:ext>
            </p:extLst>
          </p:nvPr>
        </p:nvGraphicFramePr>
        <p:xfrm>
          <a:off x="296985" y="2522188"/>
          <a:ext cx="11570675" cy="1925247"/>
        </p:xfrm>
        <a:graphic>
          <a:graphicData uri="http://schemas.openxmlformats.org/drawingml/2006/table">
            <a:tbl>
              <a:tblPr firstRow="1" firstCol="1" bandRow="1"/>
              <a:tblGrid>
                <a:gridCol w="3556591">
                  <a:extLst>
                    <a:ext uri="{9D8B030D-6E8A-4147-A177-3AD203B41FA5}">
                      <a16:colId xmlns:a16="http://schemas.microsoft.com/office/drawing/2014/main" val="3613877863"/>
                    </a:ext>
                  </a:extLst>
                </a:gridCol>
                <a:gridCol w="595377">
                  <a:extLst>
                    <a:ext uri="{9D8B030D-6E8A-4147-A177-3AD203B41FA5}">
                      <a16:colId xmlns:a16="http://schemas.microsoft.com/office/drawing/2014/main" val="875729481"/>
                    </a:ext>
                  </a:extLst>
                </a:gridCol>
                <a:gridCol w="4687232">
                  <a:extLst>
                    <a:ext uri="{9D8B030D-6E8A-4147-A177-3AD203B41FA5}">
                      <a16:colId xmlns:a16="http://schemas.microsoft.com/office/drawing/2014/main" val="100063020"/>
                    </a:ext>
                  </a:extLst>
                </a:gridCol>
                <a:gridCol w="875323">
                  <a:extLst>
                    <a:ext uri="{9D8B030D-6E8A-4147-A177-3AD203B41FA5}">
                      <a16:colId xmlns:a16="http://schemas.microsoft.com/office/drawing/2014/main" val="1333510050"/>
                    </a:ext>
                  </a:extLst>
                </a:gridCol>
                <a:gridCol w="1856152">
                  <a:extLst>
                    <a:ext uri="{9D8B030D-6E8A-4147-A177-3AD203B41FA5}">
                      <a16:colId xmlns:a16="http://schemas.microsoft.com/office/drawing/2014/main" val="1040997278"/>
                    </a:ext>
                  </a:extLst>
                </a:gridCol>
              </a:tblGrid>
              <a:tr h="494559">
                <a:tc rowSpan="3">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1-8 Luua </a:t>
                      </a:r>
                      <a:r>
                        <a:rPr lang="et-EE" sz="1400" kern="100" dirty="0" err="1">
                          <a:effectLst/>
                          <a:latin typeface="Lab Grotesque"/>
                          <a:ea typeface="Arial" panose="020B0604020202020204" pitchFamily="34" charset="0"/>
                          <a:cs typeface="Calibri" panose="020F0502020204030204" pitchFamily="34" charset="0"/>
                        </a:rPr>
                        <a:t>ülelinnaline</a:t>
                      </a:r>
                      <a:r>
                        <a:rPr lang="et-EE" sz="1400" kern="100" dirty="0">
                          <a:effectLst/>
                          <a:latin typeface="Lab Grotesque"/>
                          <a:ea typeface="Arial" panose="020B0604020202020204" pitchFamily="34" charset="0"/>
                          <a:cs typeface="Calibri" panose="020F0502020204030204" pitchFamily="34" charset="0"/>
                        </a:rPr>
                        <a:t> juhendmaterjal avaliku ruumi kujundamiseks ja linna taimestiku planeerimisel eelistada kohalike taimeliikide kasutamist</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8.1</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Koostatakse </a:t>
                      </a:r>
                      <a:r>
                        <a:rPr lang="et-EE" sz="1400" i="1" kern="100" dirty="0">
                          <a:effectLst/>
                          <a:latin typeface="Lab Grotesque"/>
                          <a:ea typeface="Arial" panose="020B0604020202020204" pitchFamily="34" charset="0"/>
                          <a:cs typeface="Calibri" panose="020F0502020204030204" pitchFamily="34" charset="0"/>
                        </a:rPr>
                        <a:t>Avalikule alale haljastuse rajamise kord </a:t>
                      </a:r>
                      <a:r>
                        <a:rPr lang="et-EE" sz="1400" kern="100" dirty="0">
                          <a:effectLst/>
                          <a:latin typeface="Lab Grotesque"/>
                          <a:ea typeface="Arial" panose="020B0604020202020204" pitchFamily="34" charset="0"/>
                          <a:cs typeface="Calibri" panose="020F0502020204030204" pitchFamily="34" charset="0"/>
                        </a:rPr>
                        <a:t>(LV määrus)</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2024-2025</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Keskkonna- ja Kommunaalamet</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5312100"/>
                  </a:ext>
                </a:extLst>
              </a:tr>
              <a:tr h="715344">
                <a:tc vMerge="1">
                  <a:txBody>
                    <a:bodyPr/>
                    <a:lstStyle/>
                    <a:p>
                      <a:endParaRPr lang="et-EE"/>
                    </a:p>
                  </a:txBody>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8.2</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u="sng" kern="100" dirty="0">
                          <a:solidFill>
                            <a:srgbClr val="0563C1"/>
                          </a:solidFill>
                          <a:effectLst/>
                          <a:latin typeface="Lab Grotesque"/>
                          <a:ea typeface="Arial" panose="020B0604020202020204" pitchFamily="34" charset="0"/>
                          <a:cs typeface="Arial" panose="020B0604020202020204" pitchFamily="34" charset="0"/>
                          <a:hlinkClick r:id="rId2"/>
                        </a:rPr>
                        <a:t>Elurikka haljastuse veebikataloogi</a:t>
                      </a:r>
                      <a:r>
                        <a:rPr lang="et-EE" sz="1400" kern="100" dirty="0">
                          <a:effectLst/>
                          <a:latin typeface="Lab Grotesque"/>
                          <a:ea typeface="Arial" panose="020B0604020202020204" pitchFamily="34" charset="0"/>
                          <a:cs typeface="Calibri" panose="020F0502020204030204" pitchFamily="34" charset="0"/>
                        </a:rPr>
                        <a:t> täiendatakse </a:t>
                      </a:r>
                      <a:r>
                        <a:rPr lang="et-EE" sz="1400" i="1" kern="100" dirty="0">
                          <a:effectLst/>
                          <a:latin typeface="Lab Grotesque"/>
                          <a:ea typeface="Arial" panose="020B0604020202020204" pitchFamily="34" charset="0"/>
                          <a:cs typeface="Calibri" panose="020F0502020204030204" pitchFamily="34" charset="0"/>
                        </a:rPr>
                        <a:t>Avalikule alale haljastuse rajamise korra</a:t>
                      </a:r>
                      <a:r>
                        <a:rPr lang="et-EE" sz="1400" kern="100" dirty="0">
                          <a:effectLst/>
                          <a:latin typeface="Lab Grotesque"/>
                          <a:ea typeface="Arial" panose="020B0604020202020204" pitchFamily="34" charset="0"/>
                          <a:cs typeface="Calibri" panose="020F0502020204030204" pitchFamily="34" charset="0"/>
                        </a:rPr>
                        <a:t> määruse koostamise järgselt. </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2025</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Keskkonna- ja Kommunaalamet</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9343443"/>
                  </a:ext>
                </a:extLst>
              </a:tr>
              <a:tr h="715344">
                <a:tc vMerge="1">
                  <a:txBody>
                    <a:bodyPr/>
                    <a:lstStyle/>
                    <a:p>
                      <a:endParaRPr lang="et-EE"/>
                    </a:p>
                  </a:txBody>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8.3</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Koostatakse Tallinna niinimetatud pärandtaimede paljundamiseks emaistanduse kontseptsioon (vähemalt 2 ha).</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2026+</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Keskkonna- ja Kommunaalamet</a:t>
                      </a:r>
                      <a:endParaRPr lang="et-EE" sz="1400" kern="100" dirty="0">
                        <a:effectLst/>
                        <a:latin typeface="Lab Grotesque"/>
                        <a:ea typeface="Arial" panose="020B0604020202020204" pitchFamily="34" charset="0"/>
                        <a:cs typeface="Arial" panose="020B0604020202020204" pitchFamily="34" charset="0"/>
                      </a:endParaRPr>
                    </a:p>
                  </a:txBody>
                  <a:tcPr marL="99353" marR="993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8715223"/>
                  </a:ext>
                </a:extLst>
              </a:tr>
            </a:tbl>
          </a:graphicData>
        </a:graphic>
      </p:graphicFrame>
      <p:graphicFrame>
        <p:nvGraphicFramePr>
          <p:cNvPr id="10" name="Content Placeholder 5">
            <a:extLst>
              <a:ext uri="{FF2B5EF4-FFF2-40B4-BE49-F238E27FC236}">
                <a16:creationId xmlns:a16="http://schemas.microsoft.com/office/drawing/2014/main" id="{3B299DDE-0D28-F268-6797-CBD6FCC6CAEF}"/>
              </a:ext>
            </a:extLst>
          </p:cNvPr>
          <p:cNvGraphicFramePr>
            <a:graphicFrameLocks/>
          </p:cNvGraphicFramePr>
          <p:nvPr>
            <p:extLst>
              <p:ext uri="{D42A27DB-BD31-4B8C-83A1-F6EECF244321}">
                <p14:modId xmlns:p14="http://schemas.microsoft.com/office/powerpoint/2010/main" val="3774591398"/>
              </p:ext>
            </p:extLst>
          </p:nvPr>
        </p:nvGraphicFramePr>
        <p:xfrm>
          <a:off x="296986" y="4447435"/>
          <a:ext cx="11543321" cy="2133600"/>
        </p:xfrm>
        <a:graphic>
          <a:graphicData uri="http://schemas.openxmlformats.org/drawingml/2006/table">
            <a:tbl>
              <a:tblPr firstRow="1" firstCol="1" bandRow="1"/>
              <a:tblGrid>
                <a:gridCol w="3555999">
                  <a:extLst>
                    <a:ext uri="{9D8B030D-6E8A-4147-A177-3AD203B41FA5}">
                      <a16:colId xmlns:a16="http://schemas.microsoft.com/office/drawing/2014/main" val="359346227"/>
                    </a:ext>
                  </a:extLst>
                </a:gridCol>
                <a:gridCol w="601784">
                  <a:extLst>
                    <a:ext uri="{9D8B030D-6E8A-4147-A177-3AD203B41FA5}">
                      <a16:colId xmlns:a16="http://schemas.microsoft.com/office/drawing/2014/main" val="1619983096"/>
                    </a:ext>
                  </a:extLst>
                </a:gridCol>
                <a:gridCol w="4681416">
                  <a:extLst>
                    <a:ext uri="{9D8B030D-6E8A-4147-A177-3AD203B41FA5}">
                      <a16:colId xmlns:a16="http://schemas.microsoft.com/office/drawing/2014/main" val="3475093072"/>
                    </a:ext>
                  </a:extLst>
                </a:gridCol>
                <a:gridCol w="875323">
                  <a:extLst>
                    <a:ext uri="{9D8B030D-6E8A-4147-A177-3AD203B41FA5}">
                      <a16:colId xmlns:a16="http://schemas.microsoft.com/office/drawing/2014/main" val="2938747274"/>
                    </a:ext>
                  </a:extLst>
                </a:gridCol>
                <a:gridCol w="1828799">
                  <a:extLst>
                    <a:ext uri="{9D8B030D-6E8A-4147-A177-3AD203B41FA5}">
                      <a16:colId xmlns:a16="http://schemas.microsoft.com/office/drawing/2014/main" val="2531882857"/>
                    </a:ext>
                  </a:extLst>
                </a:gridCol>
              </a:tblGrid>
              <a:tr h="340343">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1-11 Algatada linlaste roheteadlikkuse tõstmise kampaania(d)</a:t>
                      </a:r>
                      <a:endParaRPr lang="et-EE" sz="1400" kern="100" dirty="0">
                        <a:effectLst/>
                        <a:latin typeface="Lab Grotesque"/>
                        <a:ea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a:effectLst/>
                          <a:latin typeface="Lab Grotesque"/>
                          <a:ea typeface="Arial" panose="020B0604020202020204" pitchFamily="34" charset="0"/>
                          <a:cs typeface="Calibri" panose="020F0502020204030204" pitchFamily="34" charset="0"/>
                        </a:rPr>
                        <a:t>11.1</a:t>
                      </a:r>
                      <a:endParaRPr lang="et-EE" sz="1400" kern="10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a:effectLst/>
                          <a:latin typeface="Lab Grotesque"/>
                          <a:ea typeface="Arial" panose="020B0604020202020204" pitchFamily="34" charset="0"/>
                          <a:cs typeface="Calibri" panose="020F0502020204030204" pitchFamily="34" charset="0"/>
                        </a:rPr>
                        <a:t>Keskkonnateadlikkuse programmi elluviimine keskkonnateadlikkuse spetsialisti juhtimisel ja keskkonnahoiu arengukavast lähtudes.</a:t>
                      </a:r>
                      <a:endParaRPr lang="et-EE" sz="1400" kern="10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a:effectLst/>
                          <a:latin typeface="Lab Grotesque"/>
                          <a:ea typeface="Arial" panose="020B0604020202020204" pitchFamily="34" charset="0"/>
                          <a:cs typeface="Calibri" panose="020F0502020204030204" pitchFamily="34" charset="0"/>
                        </a:rPr>
                        <a:t>2025+</a:t>
                      </a:r>
                      <a:endParaRPr lang="et-EE" sz="1400" kern="10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a:effectLst/>
                          <a:latin typeface="Lab Grotesque"/>
                          <a:ea typeface="Arial" panose="020B0604020202020204" pitchFamily="34" charset="0"/>
                          <a:cs typeface="Calibri" panose="020F0502020204030204" pitchFamily="34" charset="0"/>
                        </a:rPr>
                        <a:t>Keskkonna- ja Kommunaalamet</a:t>
                      </a:r>
                      <a:endParaRPr lang="et-EE" sz="1400" kern="10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7036426"/>
                  </a:ext>
                </a:extLst>
              </a:tr>
              <a:tr h="340343">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1-13 Suurendada keskkonna- ja kommunaalameti keskkonnateavituse suutlikkust </a:t>
                      </a:r>
                      <a:endParaRPr lang="et-EE" sz="1400" kern="100" dirty="0">
                        <a:effectLst/>
                        <a:latin typeface="Lab Grotesque"/>
                        <a:ea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a:effectLst/>
                          <a:latin typeface="Lab Grotesque"/>
                          <a:ea typeface="Arial" panose="020B0604020202020204" pitchFamily="34" charset="0"/>
                          <a:cs typeface="Calibri" panose="020F0502020204030204" pitchFamily="34" charset="0"/>
                        </a:rPr>
                        <a:t>13.1</a:t>
                      </a:r>
                      <a:endParaRPr lang="et-EE" sz="1400" kern="10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a:effectLst/>
                          <a:latin typeface="Lab Grotesque"/>
                          <a:ea typeface="Arial" panose="020B0604020202020204" pitchFamily="34" charset="0"/>
                          <a:cs typeface="Calibri" panose="020F0502020204030204" pitchFamily="34" charset="0"/>
                        </a:rPr>
                        <a:t>Keskkonna- ja Kommunaalametisse luuakse keskkonnateadlikkuse spetsialisti töökoht. </a:t>
                      </a:r>
                      <a:endParaRPr lang="et-EE" sz="1400" kern="10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a:effectLst/>
                          <a:latin typeface="Lab Grotesque"/>
                          <a:ea typeface="Arial" panose="020B0604020202020204" pitchFamily="34" charset="0"/>
                          <a:cs typeface="Calibri" panose="020F0502020204030204" pitchFamily="34" charset="0"/>
                        </a:rPr>
                        <a:t>2024</a:t>
                      </a:r>
                      <a:endParaRPr lang="et-EE" sz="1400" kern="10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Keskkonna- ja Kommunaalamet</a:t>
                      </a:r>
                      <a:endParaRPr lang="et-EE" sz="14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7522488"/>
                  </a:ext>
                </a:extLst>
              </a:tr>
              <a:tr h="453792">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1-14 Luua ohutuid ja mitmekesiseid parkide kasutusvõimalusi igaks aastaajaks </a:t>
                      </a:r>
                      <a:endParaRPr lang="et-EE" sz="1400" kern="100" dirty="0">
                        <a:effectLst/>
                        <a:latin typeface="Lab Grotesque"/>
                        <a:ea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14.1</a:t>
                      </a:r>
                      <a:endParaRPr lang="et-EE" sz="14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Koostatakse </a:t>
                      </a:r>
                      <a:r>
                        <a:rPr lang="et-EE" sz="1400" i="1" kern="100" dirty="0">
                          <a:effectLst/>
                          <a:latin typeface="Lab Grotesque"/>
                          <a:ea typeface="Arial" panose="020B0604020202020204" pitchFamily="34" charset="0"/>
                          <a:cs typeface="Calibri" panose="020F0502020204030204" pitchFamily="34" charset="0"/>
                        </a:rPr>
                        <a:t>mänguväljakute arengudokument</a:t>
                      </a:r>
                      <a:r>
                        <a:rPr lang="et-EE" sz="1400" kern="100" dirty="0">
                          <a:effectLst/>
                          <a:latin typeface="Lab Grotesque"/>
                          <a:ea typeface="Arial" panose="020B0604020202020204" pitchFamily="34" charset="0"/>
                          <a:cs typeface="Calibri" panose="020F0502020204030204" pitchFamily="34" charset="0"/>
                        </a:rPr>
                        <a:t>, mis toob välja aastaajalisuse ja nõuded hooldusele (ohutusele) ning sisaldab multifunktsionaalsete ja looduslähedaste mänguvahendite näidiseid.</a:t>
                      </a:r>
                      <a:endParaRPr lang="et-EE" sz="14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2024</a:t>
                      </a:r>
                      <a:endParaRPr lang="et-EE" sz="14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400" kern="100" dirty="0">
                          <a:effectLst/>
                          <a:latin typeface="Lab Grotesque"/>
                          <a:ea typeface="Arial" panose="020B0604020202020204" pitchFamily="34" charset="0"/>
                          <a:cs typeface="Calibri" panose="020F0502020204030204" pitchFamily="34" charset="0"/>
                        </a:rPr>
                        <a:t>Keskkonna- ja Kommunaalamet</a:t>
                      </a:r>
                      <a:endParaRPr lang="et-EE" sz="14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478563"/>
                  </a:ext>
                </a:extLst>
              </a:tr>
            </a:tbl>
          </a:graphicData>
        </a:graphic>
      </p:graphicFrame>
      <p:sp>
        <p:nvSpPr>
          <p:cNvPr id="11" name="Title 1">
            <a:extLst>
              <a:ext uri="{FF2B5EF4-FFF2-40B4-BE49-F238E27FC236}">
                <a16:creationId xmlns:a16="http://schemas.microsoft.com/office/drawing/2014/main" id="{861604B4-AB3C-4F90-3131-762FCFA6BD77}"/>
              </a:ext>
            </a:extLst>
          </p:cNvPr>
          <p:cNvSpPr>
            <a:spLocks noGrp="1"/>
          </p:cNvSpPr>
          <p:nvPr>
            <p:ph type="title"/>
          </p:nvPr>
        </p:nvSpPr>
        <p:spPr>
          <a:xfrm>
            <a:off x="758952" y="276198"/>
            <a:ext cx="10477600" cy="708540"/>
          </a:xfrm>
        </p:spPr>
        <p:txBody>
          <a:bodyPr>
            <a:normAutofit/>
          </a:bodyPr>
          <a:lstStyle/>
          <a:p>
            <a:r>
              <a:rPr lang="et-EE" sz="4000" dirty="0"/>
              <a:t>Mõned näited ettepanekule elluviimisest</a:t>
            </a:r>
          </a:p>
        </p:txBody>
      </p:sp>
    </p:spTree>
    <p:extLst>
      <p:ext uri="{BB962C8B-B14F-4D97-AF65-F5344CB8AC3E}">
        <p14:creationId xmlns:p14="http://schemas.microsoft.com/office/powerpoint/2010/main" val="1904617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6FBC3-EAB9-21BB-772E-E7D0E434FD9F}"/>
              </a:ext>
            </a:extLst>
          </p:cNvPr>
          <p:cNvSpPr>
            <a:spLocks noGrp="1"/>
          </p:cNvSpPr>
          <p:nvPr>
            <p:ph type="title"/>
          </p:nvPr>
        </p:nvSpPr>
        <p:spPr/>
        <p:txBody>
          <a:bodyPr/>
          <a:lstStyle/>
          <a:p>
            <a:r>
              <a:rPr lang="et-EE" dirty="0"/>
              <a:t>Teised mõjuvad tegurid</a:t>
            </a:r>
          </a:p>
        </p:txBody>
      </p:sp>
      <p:sp>
        <p:nvSpPr>
          <p:cNvPr id="3" name="Content Placeholder 2">
            <a:extLst>
              <a:ext uri="{FF2B5EF4-FFF2-40B4-BE49-F238E27FC236}">
                <a16:creationId xmlns:a16="http://schemas.microsoft.com/office/drawing/2014/main" id="{4C9C49A6-A74B-00FE-E047-CFA06F1D01CB}"/>
              </a:ext>
            </a:extLst>
          </p:cNvPr>
          <p:cNvSpPr>
            <a:spLocks noGrp="1"/>
          </p:cNvSpPr>
          <p:nvPr>
            <p:ph idx="1"/>
          </p:nvPr>
        </p:nvSpPr>
        <p:spPr/>
        <p:txBody>
          <a:bodyPr vert="horz" lIns="91440" tIns="45720" rIns="91440" bIns="45720" rtlCol="0" anchor="t">
            <a:normAutofit/>
          </a:bodyPr>
          <a:lstStyle/>
          <a:p>
            <a:pPr marL="0" lvl="0" indent="0">
              <a:spcBef>
                <a:spcPts val="200"/>
              </a:spcBef>
              <a:spcAft>
                <a:spcPts val="400"/>
              </a:spcAft>
              <a:buNone/>
              <a:tabLst>
                <a:tab pos="228600" algn="l"/>
                <a:tab pos="449580" algn="l"/>
              </a:tabLst>
            </a:pPr>
            <a:r>
              <a:rPr lang="et-EE" sz="1800" kern="100" dirty="0">
                <a:effectLst/>
                <a:latin typeface="Calibri" panose="020F0502020204030204" pitchFamily="34" charset="0"/>
                <a:ea typeface="Arial" panose="020B0604020202020204" pitchFamily="34" charset="0"/>
                <a:cs typeface="Arial" panose="020B0604020202020204" pitchFamily="34" charset="0"/>
              </a:rPr>
              <a:t>Osade pakutud tegevuste realiseerimine eeldab Linnavolikogu positiivset otsust, näiteks mis puudutab keskkonna valdkonna taotlusvooru eelarve suurendamist või linnaeelarves strateegiliste ostude fondi loomist, et oleks võimalik iga-aastaselt soetada linnale kinnistuid avalikes huvides, sh kriitilise tähtsusega rohealasid.</a:t>
            </a:r>
          </a:p>
          <a:p>
            <a:endParaRPr lang="et-EE" sz="1600" dirty="0"/>
          </a:p>
          <a:p>
            <a:pPr marL="0" indent="0">
              <a:buNone/>
            </a:pPr>
            <a:endParaRPr lang="en-US" dirty="0"/>
          </a:p>
        </p:txBody>
      </p:sp>
      <p:graphicFrame>
        <p:nvGraphicFramePr>
          <p:cNvPr id="5" name="Table 4">
            <a:extLst>
              <a:ext uri="{FF2B5EF4-FFF2-40B4-BE49-F238E27FC236}">
                <a16:creationId xmlns:a16="http://schemas.microsoft.com/office/drawing/2014/main" id="{D7647821-4592-F9ED-05CE-B73170E7F422}"/>
              </a:ext>
            </a:extLst>
          </p:cNvPr>
          <p:cNvGraphicFramePr>
            <a:graphicFrameLocks noGrp="1"/>
          </p:cNvGraphicFramePr>
          <p:nvPr>
            <p:extLst>
              <p:ext uri="{D42A27DB-BD31-4B8C-83A1-F6EECF244321}">
                <p14:modId xmlns:p14="http://schemas.microsoft.com/office/powerpoint/2010/main" val="3516434187"/>
              </p:ext>
            </p:extLst>
          </p:nvPr>
        </p:nvGraphicFramePr>
        <p:xfrm>
          <a:off x="838200" y="3024554"/>
          <a:ext cx="10181492" cy="2524370"/>
        </p:xfrm>
        <a:graphic>
          <a:graphicData uri="http://schemas.openxmlformats.org/drawingml/2006/table">
            <a:tbl>
              <a:tblPr firstRow="1" firstCol="1" bandRow="1"/>
              <a:tblGrid>
                <a:gridCol w="2678723">
                  <a:extLst>
                    <a:ext uri="{9D8B030D-6E8A-4147-A177-3AD203B41FA5}">
                      <a16:colId xmlns:a16="http://schemas.microsoft.com/office/drawing/2014/main" val="1226120056"/>
                    </a:ext>
                  </a:extLst>
                </a:gridCol>
                <a:gridCol w="726831">
                  <a:extLst>
                    <a:ext uri="{9D8B030D-6E8A-4147-A177-3AD203B41FA5}">
                      <a16:colId xmlns:a16="http://schemas.microsoft.com/office/drawing/2014/main" val="2453650856"/>
                    </a:ext>
                  </a:extLst>
                </a:gridCol>
                <a:gridCol w="2469661">
                  <a:extLst>
                    <a:ext uri="{9D8B030D-6E8A-4147-A177-3AD203B41FA5}">
                      <a16:colId xmlns:a16="http://schemas.microsoft.com/office/drawing/2014/main" val="252440368"/>
                    </a:ext>
                  </a:extLst>
                </a:gridCol>
                <a:gridCol w="2672862">
                  <a:extLst>
                    <a:ext uri="{9D8B030D-6E8A-4147-A177-3AD203B41FA5}">
                      <a16:colId xmlns:a16="http://schemas.microsoft.com/office/drawing/2014/main" val="2397244544"/>
                    </a:ext>
                  </a:extLst>
                </a:gridCol>
                <a:gridCol w="1633415">
                  <a:extLst>
                    <a:ext uri="{9D8B030D-6E8A-4147-A177-3AD203B41FA5}">
                      <a16:colId xmlns:a16="http://schemas.microsoft.com/office/drawing/2014/main" val="14719331"/>
                    </a:ext>
                  </a:extLst>
                </a:gridCol>
              </a:tblGrid>
              <a:tr h="1180124">
                <a:tc>
                  <a:txBody>
                    <a:bodyPr/>
                    <a:lstStyle/>
                    <a:p>
                      <a:pPr>
                        <a:spcBef>
                          <a:spcPts val="100"/>
                        </a:spcBef>
                        <a:spcAft>
                          <a:spcPts val="200"/>
                        </a:spcAft>
                      </a:pPr>
                      <a:r>
                        <a:rPr lang="et-EE" sz="1600" kern="100" dirty="0">
                          <a:effectLst/>
                          <a:latin typeface="Lab Grotesque"/>
                          <a:ea typeface="Arial" panose="020B0604020202020204" pitchFamily="34" charset="0"/>
                          <a:cs typeface="Arial" panose="020B0604020202020204" pitchFamily="34" charset="0"/>
                        </a:rPr>
                        <a:t>1-7 Jätkata kogukonnaaedade tegevuse toetamist ja julgustada nende juurde loomist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600" kern="100" dirty="0">
                          <a:effectLst/>
                          <a:latin typeface="Lab Grotesque"/>
                          <a:ea typeface="Arial" panose="020B0604020202020204" pitchFamily="34" charset="0"/>
                          <a:cs typeface="Calibri" panose="020F0502020204030204" pitchFamily="34" charset="0"/>
                        </a:rPr>
                        <a:t>7.1</a:t>
                      </a:r>
                      <a:endParaRPr lang="et-EE" sz="16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600" kern="100">
                          <a:effectLst/>
                          <a:latin typeface="Lab Grotesque"/>
                          <a:ea typeface="Arial" panose="020B0604020202020204" pitchFamily="34" charset="0"/>
                          <a:cs typeface="Calibri" panose="020F0502020204030204" pitchFamily="34" charset="0"/>
                        </a:rPr>
                        <a:t>Suurendatakse taotlusvooru eelarvet.</a:t>
                      </a:r>
                      <a:endParaRPr lang="et-EE" sz="1600" kern="10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600" kern="100">
                          <a:solidFill>
                            <a:srgbClr val="C00000"/>
                          </a:solidFill>
                          <a:effectLst/>
                          <a:latin typeface="Lab Grotesque"/>
                          <a:ea typeface="Arial" panose="020B0604020202020204" pitchFamily="34" charset="0"/>
                          <a:cs typeface="Calibri" panose="020F0502020204030204" pitchFamily="34" charset="0"/>
                        </a:rPr>
                        <a:t>Eeldab volikogu otsust</a:t>
                      </a:r>
                      <a:r>
                        <a:rPr lang="et-EE" sz="1600" kern="100">
                          <a:effectLst/>
                          <a:latin typeface="Lab Grotesque"/>
                          <a:ea typeface="Arial" panose="020B0604020202020204" pitchFamily="34" charset="0"/>
                          <a:cs typeface="Calibri" panose="020F0502020204030204" pitchFamily="34" charset="0"/>
                        </a:rPr>
                        <a:t>, Keskkonna- ja Kommunaalamet toetab</a:t>
                      </a:r>
                      <a:endParaRPr lang="et-EE" sz="1600" kern="10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600" kern="100" dirty="0">
                          <a:effectLst/>
                          <a:latin typeface="Lab Grotesque"/>
                          <a:ea typeface="Arial" panose="020B0604020202020204" pitchFamily="34" charset="0"/>
                          <a:cs typeface="Calibri" panose="020F0502020204030204" pitchFamily="34" charset="0"/>
                        </a:rPr>
                        <a:t>Keskkonna- ja Kommunaalamet</a:t>
                      </a:r>
                      <a:endParaRPr lang="et-EE" sz="16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103704"/>
                  </a:ext>
                </a:extLst>
              </a:tr>
              <a:tr h="1344246">
                <a:tc>
                  <a:txBody>
                    <a:bodyPr/>
                    <a:lstStyle/>
                    <a:p>
                      <a:pPr>
                        <a:spcBef>
                          <a:spcPts val="100"/>
                        </a:spcBef>
                        <a:spcAft>
                          <a:spcPts val="200"/>
                        </a:spcAft>
                      </a:pPr>
                      <a:r>
                        <a:rPr lang="et-EE" sz="1600" kern="100" dirty="0">
                          <a:effectLst/>
                          <a:latin typeface="Lab Grotesque"/>
                          <a:ea typeface="Arial" panose="020B0604020202020204" pitchFamily="34" charset="0"/>
                          <a:cs typeface="Calibri" panose="020F0502020204030204" pitchFamily="34" charset="0"/>
                        </a:rPr>
                        <a:t>1-10 Jätkata asumipõhiste ja -vaheliste talgute korraldamist, leppides kokku heakorrakuud nii kevadeks kui sügiseks </a:t>
                      </a:r>
                      <a:endParaRPr lang="et-EE" sz="1600" kern="100" dirty="0">
                        <a:effectLst/>
                        <a:latin typeface="Lab Grotesque"/>
                        <a:ea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600" kern="100" dirty="0">
                          <a:effectLst/>
                          <a:latin typeface="Lab Grotesque"/>
                          <a:ea typeface="Arial" panose="020B0604020202020204" pitchFamily="34" charset="0"/>
                          <a:cs typeface="Calibri" panose="020F0502020204030204" pitchFamily="34" charset="0"/>
                        </a:rPr>
                        <a:t>10.2</a:t>
                      </a:r>
                      <a:endParaRPr lang="et-EE" sz="16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600" kern="100" dirty="0">
                          <a:effectLst/>
                          <a:latin typeface="Lab Grotesque"/>
                          <a:ea typeface="Arial" panose="020B0604020202020204" pitchFamily="34" charset="0"/>
                          <a:cs typeface="Calibri" panose="020F0502020204030204" pitchFamily="34" charset="0"/>
                        </a:rPr>
                        <a:t>Seatakse sisse rahaline </a:t>
                      </a:r>
                      <a:r>
                        <a:rPr lang="et-EE" sz="1600" kern="100" dirty="0" err="1">
                          <a:effectLst/>
                          <a:latin typeface="Lab Grotesque"/>
                          <a:ea typeface="Arial" panose="020B0604020202020204" pitchFamily="34" charset="0"/>
                          <a:cs typeface="Calibri" panose="020F0502020204030204" pitchFamily="34" charset="0"/>
                        </a:rPr>
                        <a:t>talgutoetus</a:t>
                      </a:r>
                      <a:r>
                        <a:rPr lang="et-EE" sz="1600" kern="100" dirty="0">
                          <a:effectLst/>
                          <a:latin typeface="Lab Grotesque"/>
                          <a:ea typeface="Arial" panose="020B0604020202020204" pitchFamily="34" charset="0"/>
                          <a:cs typeface="Calibri" panose="020F0502020204030204" pitchFamily="34" charset="0"/>
                        </a:rPr>
                        <a:t> asumiseltsidele ja teistele piirkondlikele organisatsioonidele.</a:t>
                      </a:r>
                      <a:endParaRPr lang="et-EE" sz="16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600" kern="100" dirty="0">
                          <a:solidFill>
                            <a:srgbClr val="C00000"/>
                          </a:solidFill>
                          <a:effectLst/>
                          <a:latin typeface="Lab Grotesque"/>
                          <a:ea typeface="Arial" panose="020B0604020202020204" pitchFamily="34" charset="0"/>
                          <a:cs typeface="Calibri" panose="020F0502020204030204" pitchFamily="34" charset="0"/>
                        </a:rPr>
                        <a:t>Eeldab volikogu otsust</a:t>
                      </a:r>
                      <a:r>
                        <a:rPr lang="et-EE" sz="1600" kern="100" dirty="0">
                          <a:effectLst/>
                          <a:latin typeface="Lab Grotesque"/>
                          <a:ea typeface="Arial" panose="020B0604020202020204" pitchFamily="34" charset="0"/>
                          <a:cs typeface="Calibri" panose="020F0502020204030204" pitchFamily="34" charset="0"/>
                        </a:rPr>
                        <a:t>, Keskkonna- ja Kommunaalamet toetab</a:t>
                      </a:r>
                      <a:endParaRPr lang="et-EE" sz="16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0"/>
                        </a:spcBef>
                        <a:spcAft>
                          <a:spcPts val="200"/>
                        </a:spcAft>
                      </a:pPr>
                      <a:r>
                        <a:rPr lang="et-EE" sz="1600" kern="100" dirty="0">
                          <a:effectLst/>
                          <a:latin typeface="Lab Grotesque"/>
                          <a:ea typeface="Arial" panose="020B0604020202020204" pitchFamily="34" charset="0"/>
                          <a:cs typeface="Calibri" panose="020F0502020204030204" pitchFamily="34" charset="0"/>
                        </a:rPr>
                        <a:t>Keskkonna- ja Kommunaalamet</a:t>
                      </a:r>
                      <a:endParaRPr lang="et-EE" sz="1600" kern="100" dirty="0">
                        <a:effectLst/>
                        <a:latin typeface="Lab Grotesque"/>
                        <a:ea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4234780"/>
                  </a:ext>
                </a:extLst>
              </a:tr>
            </a:tbl>
          </a:graphicData>
        </a:graphic>
      </p:graphicFrame>
    </p:spTree>
    <p:extLst>
      <p:ext uri="{BB962C8B-B14F-4D97-AF65-F5344CB8AC3E}">
        <p14:creationId xmlns:p14="http://schemas.microsoft.com/office/powerpoint/2010/main" val="479149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6FBC3-EAB9-21BB-772E-E7D0E434FD9F}"/>
              </a:ext>
            </a:extLst>
          </p:cNvPr>
          <p:cNvSpPr>
            <a:spLocks noGrp="1"/>
          </p:cNvSpPr>
          <p:nvPr>
            <p:ph type="title"/>
          </p:nvPr>
        </p:nvSpPr>
        <p:spPr>
          <a:xfrm>
            <a:off x="601784" y="365125"/>
            <a:ext cx="11004759" cy="893307"/>
          </a:xfrm>
        </p:spPr>
        <p:txBody>
          <a:bodyPr>
            <a:normAutofit/>
          </a:bodyPr>
          <a:lstStyle/>
          <a:p>
            <a:r>
              <a:rPr lang="et-EE" sz="3600" dirty="0"/>
              <a:t>4 ettepanekut</a:t>
            </a:r>
            <a:r>
              <a:rPr lang="fi-FI" sz="3600" dirty="0"/>
              <a:t>, mille </a:t>
            </a:r>
            <a:r>
              <a:rPr lang="et-EE" sz="3600" dirty="0"/>
              <a:t>jaoks</a:t>
            </a:r>
            <a:r>
              <a:rPr lang="fi-FI" sz="3600" dirty="0"/>
              <a:t> uusi </a:t>
            </a:r>
            <a:r>
              <a:rPr lang="fi-FI" sz="3600" dirty="0" err="1"/>
              <a:t>tegevusi</a:t>
            </a:r>
            <a:r>
              <a:rPr lang="et-EE" sz="3600" dirty="0"/>
              <a:t> ei</a:t>
            </a:r>
            <a:r>
              <a:rPr lang="fi-FI" sz="3600" dirty="0"/>
              <a:t> </a:t>
            </a:r>
            <a:r>
              <a:rPr lang="fi-FI" sz="3600" dirty="0" err="1"/>
              <a:t>planeeri</a:t>
            </a:r>
            <a:r>
              <a:rPr lang="et-EE" sz="3600" dirty="0"/>
              <a:t>ta</a:t>
            </a:r>
          </a:p>
        </p:txBody>
      </p:sp>
      <p:sp>
        <p:nvSpPr>
          <p:cNvPr id="3" name="Content Placeholder 2">
            <a:extLst>
              <a:ext uri="{FF2B5EF4-FFF2-40B4-BE49-F238E27FC236}">
                <a16:creationId xmlns:a16="http://schemas.microsoft.com/office/drawing/2014/main" id="{4C9C49A6-A74B-00FE-E047-CFA06F1D01CB}"/>
              </a:ext>
            </a:extLst>
          </p:cNvPr>
          <p:cNvSpPr>
            <a:spLocks noGrp="1"/>
          </p:cNvSpPr>
          <p:nvPr>
            <p:ph idx="1"/>
          </p:nvPr>
        </p:nvSpPr>
        <p:spPr>
          <a:xfrm>
            <a:off x="713154" y="1387963"/>
            <a:ext cx="10515600" cy="4559546"/>
          </a:xfrm>
        </p:spPr>
        <p:txBody>
          <a:bodyPr vert="horz" lIns="91440" tIns="45720" rIns="91440" bIns="45720" rtlCol="0" anchor="t">
            <a:noAutofit/>
          </a:bodyPr>
          <a:lstStyle/>
          <a:p>
            <a:pPr marL="0" lvl="0" indent="0">
              <a:spcBef>
                <a:spcPts val="200"/>
              </a:spcBef>
              <a:spcAft>
                <a:spcPts val="400"/>
              </a:spcAft>
              <a:buNone/>
              <a:tabLst>
                <a:tab pos="228600" algn="l"/>
                <a:tab pos="449580" algn="l"/>
              </a:tabLst>
            </a:pPr>
            <a:r>
              <a:rPr lang="et-EE" sz="1400" kern="100" dirty="0">
                <a:effectLst/>
                <a:ea typeface="Arial" panose="020B0604020202020204" pitchFamily="34" charset="0"/>
                <a:cs typeface="Arial" panose="020B0604020202020204" pitchFamily="34" charset="0"/>
              </a:rPr>
              <a:t>Nelja ettepanekute osas jäädakse tänase väljakujunenud praktika juurde, mida arendatakse edasi või laiendatakse sobiva võimaluse tekkimisel.</a:t>
            </a:r>
          </a:p>
          <a:p>
            <a:pPr marL="0" indent="0">
              <a:spcBef>
                <a:spcPts val="200"/>
              </a:spcBef>
              <a:spcAft>
                <a:spcPts val="400"/>
              </a:spcAft>
              <a:buNone/>
              <a:tabLst>
                <a:tab pos="228600" algn="l"/>
                <a:tab pos="449580" algn="l"/>
              </a:tabLst>
            </a:pPr>
            <a:r>
              <a:rPr lang="et-EE" sz="1400" u="sng" kern="100" dirty="0">
                <a:effectLst/>
                <a:ea typeface="Arial" panose="020B0604020202020204" pitchFamily="34" charset="0"/>
                <a:cs typeface="Arial" panose="020B0604020202020204" pitchFamily="34" charset="0"/>
              </a:rPr>
              <a:t>Need neli ettepanekut on</a:t>
            </a:r>
            <a:r>
              <a:rPr lang="et-EE" sz="1400" kern="100" dirty="0">
                <a:effectLst/>
                <a:ea typeface="Arial" panose="020B0604020202020204" pitchFamily="34" charset="0"/>
                <a:cs typeface="Arial" panose="020B0604020202020204" pitchFamily="34" charset="0"/>
              </a:rPr>
              <a:t>:</a:t>
            </a:r>
          </a:p>
          <a:p>
            <a:pPr marL="342900" lvl="0" indent="-342900">
              <a:spcBef>
                <a:spcPts val="100"/>
              </a:spcBef>
              <a:spcAft>
                <a:spcPts val="200"/>
              </a:spcAft>
              <a:buFont typeface="Arial" panose="020B0604020202020204" pitchFamily="34" charset="0"/>
              <a:buChar char="-"/>
            </a:pPr>
            <a:r>
              <a:rPr lang="et-EE" sz="1400" b="1" kern="100" dirty="0">
                <a:solidFill>
                  <a:srgbClr val="0070C0"/>
                </a:solidFill>
                <a:effectLst/>
                <a:ea typeface="Arial" panose="020B0604020202020204" pitchFamily="34" charset="0"/>
                <a:cs typeface="Times New Roman" panose="02020603050405020304" pitchFamily="18" charset="0"/>
              </a:rPr>
              <a:t>1-9</a:t>
            </a:r>
            <a:r>
              <a:rPr lang="et-EE" sz="1400" kern="100" dirty="0">
                <a:solidFill>
                  <a:srgbClr val="0070C0"/>
                </a:solidFill>
                <a:effectLst/>
                <a:ea typeface="Arial" panose="020B0604020202020204" pitchFamily="34" charset="0"/>
                <a:cs typeface="Times New Roman" panose="02020603050405020304" pitchFamily="18" charset="0"/>
              </a:rPr>
              <a:t> Luua tallinlastele kasutajasõbralik võimalus linnale ettepanekute tegemiseks, kuhu tänavaruumis puid istutada või kus neid kärpida. </a:t>
            </a:r>
            <a:r>
              <a:rPr lang="et-EE" sz="1400" kern="100" dirty="0">
                <a:effectLst/>
                <a:ea typeface="Times New Roman" panose="02020603050405020304" pitchFamily="18" charset="0"/>
                <a:cs typeface="Calibri" panose="020F0502020204030204" pitchFamily="34" charset="0"/>
              </a:rPr>
              <a:t>Ettepanekuid saab kõige kiiremini teha Linnaosavalitsusele otse või sotsiaalmeedia kanalite kaudu. </a:t>
            </a:r>
            <a:r>
              <a:rPr lang="et-EE" sz="1400" u="sng" kern="100" dirty="0">
                <a:solidFill>
                  <a:srgbClr val="0563C1"/>
                </a:solidFill>
                <a:effectLst/>
                <a:ea typeface="Arial" panose="020B0604020202020204" pitchFamily="34" charset="0"/>
                <a:cs typeface="Times New Roman" panose="02020603050405020304" pitchFamily="18" charset="0"/>
                <a:hlinkClick r:id="rId2"/>
              </a:rPr>
              <a:t>Hooldus-, Haljastus- ja Heakorratööde infosüsteem</a:t>
            </a:r>
            <a:r>
              <a:rPr lang="et-EE" sz="1400" kern="100" dirty="0">
                <a:effectLst/>
                <a:ea typeface="Arial" panose="020B0604020202020204" pitchFamily="34" charset="0"/>
                <a:cs typeface="Times New Roman" panose="02020603050405020304" pitchFamily="18" charset="0"/>
              </a:rPr>
              <a:t>is (HHHIS) on võimalik teatada probleemist.</a:t>
            </a:r>
          </a:p>
          <a:p>
            <a:pPr marL="342900" lvl="0" indent="-342900">
              <a:spcBef>
                <a:spcPts val="100"/>
              </a:spcBef>
              <a:spcAft>
                <a:spcPts val="200"/>
              </a:spcAft>
              <a:buFont typeface="Arial" panose="020B0604020202020204" pitchFamily="34" charset="0"/>
              <a:buChar char="-"/>
            </a:pPr>
            <a:r>
              <a:rPr lang="et-EE" sz="1400" b="1" kern="100" dirty="0">
                <a:solidFill>
                  <a:srgbClr val="0070C0"/>
                </a:solidFill>
                <a:effectLst/>
                <a:ea typeface="Arial" panose="020B0604020202020204" pitchFamily="34" charset="0"/>
                <a:cs typeface="Times New Roman" panose="02020603050405020304" pitchFamily="18" charset="0"/>
              </a:rPr>
              <a:t>1-12</a:t>
            </a:r>
            <a:r>
              <a:rPr lang="et-EE" sz="1400" kern="100" dirty="0">
                <a:solidFill>
                  <a:srgbClr val="0070C0"/>
                </a:solidFill>
                <a:effectLst/>
                <a:ea typeface="Arial" panose="020B0604020202020204" pitchFamily="34" charset="0"/>
                <a:cs typeface="Times New Roman" panose="02020603050405020304" pitchFamily="18" charset="0"/>
              </a:rPr>
              <a:t> Luua parkide kasutamise hea tava, et soodustada rohelust väärtustava pargikultuuri teket.</a:t>
            </a:r>
            <a:r>
              <a:rPr lang="et-EE" sz="1400" kern="100" dirty="0">
                <a:effectLst/>
                <a:ea typeface="Arial" panose="020B0604020202020204" pitchFamily="34" charset="0"/>
                <a:cs typeface="Times New Roman" panose="02020603050405020304" pitchFamily="18" charset="0"/>
              </a:rPr>
              <a:t> Igal linlasel on võimalus anda oma käitumisega panus parkide jätkuvasse väärtustamisesse. Tegevused avalikul alal on reguleeritud Tallinna Linnavolikogu määrusega </a:t>
            </a:r>
            <a:r>
              <a:rPr lang="et-EE" sz="1400" i="1" u="sng" kern="100" dirty="0">
                <a:solidFill>
                  <a:srgbClr val="0563C1"/>
                </a:solidFill>
                <a:effectLst/>
                <a:ea typeface="Arial" panose="020B0604020202020204" pitchFamily="34" charset="0"/>
                <a:cs typeface="Times New Roman" panose="02020603050405020304" pitchFamily="18" charset="0"/>
                <a:hlinkClick r:id="rId3"/>
              </a:rPr>
              <a:t>Heakorraeeskiri</a:t>
            </a:r>
            <a:r>
              <a:rPr lang="et-EE" sz="1400" kern="100" dirty="0">
                <a:effectLst/>
                <a:ea typeface="Arial" panose="020B0604020202020204" pitchFamily="34" charset="0"/>
                <a:cs typeface="Times New Roman" panose="02020603050405020304" pitchFamily="18" charset="0"/>
              </a:rPr>
              <a:t>, suuremate parkide eest hoolitsevad pargivahid.</a:t>
            </a:r>
          </a:p>
          <a:p>
            <a:pPr marL="342900" lvl="0" indent="-342900">
              <a:spcBef>
                <a:spcPts val="100"/>
              </a:spcBef>
              <a:spcAft>
                <a:spcPts val="200"/>
              </a:spcAft>
              <a:buFont typeface="Arial" panose="020B0604020202020204" pitchFamily="34" charset="0"/>
              <a:buChar char="-"/>
            </a:pPr>
            <a:r>
              <a:rPr lang="et-EE" sz="1400" b="1" kern="100" dirty="0">
                <a:solidFill>
                  <a:srgbClr val="0070C0"/>
                </a:solidFill>
                <a:effectLst/>
                <a:ea typeface="Arial" panose="020B0604020202020204" pitchFamily="34" charset="0"/>
                <a:cs typeface="Times New Roman" panose="02020603050405020304" pitchFamily="18" charset="0"/>
              </a:rPr>
              <a:t>3-1</a:t>
            </a:r>
            <a:r>
              <a:rPr lang="et-EE" sz="1400" kern="100" dirty="0">
                <a:solidFill>
                  <a:srgbClr val="0070C0"/>
                </a:solidFill>
                <a:effectLst/>
                <a:ea typeface="Arial" panose="020B0604020202020204" pitchFamily="34" charset="0"/>
                <a:cs typeface="Times New Roman" panose="02020603050405020304" pitchFamily="18" charset="0"/>
              </a:rPr>
              <a:t> Algatada linnaelanike keskkonnaprogramm, et kaasata ja harida linlasi keskkonnateadlikkust suurendama.</a:t>
            </a:r>
            <a:r>
              <a:rPr lang="et-EE" sz="1400" kern="100" dirty="0">
                <a:effectLst/>
                <a:ea typeface="Arial" panose="020B0604020202020204" pitchFamily="34" charset="0"/>
                <a:cs typeface="Times New Roman" panose="02020603050405020304" pitchFamily="18" charset="0"/>
              </a:rPr>
              <a:t> Keskkonnaharidust toetavad järjepidevalt Tallinna Botaanikaaed ja Tallinna Loomaaed. Koostöös Linnaosavalitsustega luuakse linnaosade ja muid temaatilisi talguid koondav veebileht (kevadtalgud, elurikkuse talgud). Hooaja alguses tehakse Linnaosavalitsustes üleskutse talguteks ettepanekute saamiseks. Linn jätkab linnaaianduse huvilistele suunatud koolituste ja pilootprogrammidega, nii toimivatele kogukonnaaedadele kui ka laiemalt, suurendamaks kogukonnaaia pidamise teadmisi ja pädevusi.</a:t>
            </a:r>
          </a:p>
          <a:p>
            <a:pPr marL="342900" lvl="0" indent="-342900">
              <a:spcBef>
                <a:spcPts val="100"/>
              </a:spcBef>
              <a:spcAft>
                <a:spcPts val="200"/>
              </a:spcAft>
              <a:buFont typeface="Arial" panose="020B0604020202020204" pitchFamily="34" charset="0"/>
              <a:buChar char="-"/>
            </a:pPr>
            <a:r>
              <a:rPr lang="et-EE" sz="1400" b="1" kern="100" dirty="0">
                <a:solidFill>
                  <a:srgbClr val="0070C0"/>
                </a:solidFill>
                <a:effectLst/>
                <a:ea typeface="Arial" panose="020B0604020202020204" pitchFamily="34" charset="0"/>
                <a:cs typeface="Times New Roman" panose="02020603050405020304" pitchFamily="18" charset="0"/>
              </a:rPr>
              <a:t>5-1 </a:t>
            </a:r>
            <a:r>
              <a:rPr lang="et-EE" sz="1400" kern="100" dirty="0">
                <a:solidFill>
                  <a:srgbClr val="0070C0"/>
                </a:solidFill>
                <a:effectLst/>
                <a:ea typeface="Arial" panose="020B0604020202020204" pitchFamily="34" charset="0"/>
                <a:cs typeface="Times New Roman" panose="02020603050405020304" pitchFamily="18" charset="0"/>
              </a:rPr>
              <a:t>Arendada lahendusi, mis võimaldavad üldlevinud kaardirakendustele teatada ja seal kuvada infot avaliku ruumi ligipääsu katkestuste kohta. </a:t>
            </a:r>
            <a:r>
              <a:rPr lang="et-EE" sz="1400" kern="100" dirty="0">
                <a:effectLst/>
                <a:ea typeface="Arial" panose="020B0604020202020204" pitchFamily="34" charset="0"/>
                <a:cs typeface="Times New Roman" panose="02020603050405020304" pitchFamily="18" charset="0"/>
              </a:rPr>
              <a:t>Eraldi uut lahendust linn käesoleval ajal valmis arendama ei ole. Kui edaspidi digirakenduste arendamisel sobiv võimalus tekib, siis võetakse arvesse. Haavatavamatele elanike rühmadele on suunatud</a:t>
            </a:r>
            <a:r>
              <a:rPr lang="et-EE" sz="1400" i="1" kern="100" dirty="0">
                <a:effectLst/>
                <a:ea typeface="Arial" panose="020B0604020202020204" pitchFamily="34" charset="0"/>
                <a:cs typeface="Times New Roman" panose="02020603050405020304" pitchFamily="18" charset="0"/>
              </a:rPr>
              <a:t> </a:t>
            </a:r>
            <a:r>
              <a:rPr lang="et-EE" sz="1400" i="1" u="sng" kern="100" dirty="0">
                <a:solidFill>
                  <a:srgbClr val="0563C1"/>
                </a:solidFill>
                <a:effectLst/>
                <a:ea typeface="Arial" panose="020B0604020202020204" pitchFamily="34" charset="0"/>
                <a:cs typeface="Times New Roman" panose="02020603050405020304" pitchFamily="18" charset="0"/>
                <a:hlinkClick r:id="rId4"/>
              </a:rPr>
              <a:t>Tallinna ligipääsetavuse infosüsteem</a:t>
            </a:r>
            <a:r>
              <a:rPr lang="et-EE" sz="1400" u="sng" kern="100" dirty="0">
                <a:solidFill>
                  <a:srgbClr val="0563C1"/>
                </a:solidFill>
                <a:effectLst/>
                <a:ea typeface="Arial" panose="020B0604020202020204" pitchFamily="34" charset="0"/>
                <a:cs typeface="Times New Roman" panose="02020603050405020304" pitchFamily="18" charset="0"/>
                <a:hlinkClick r:id="rId4"/>
              </a:rPr>
              <a:t>,</a:t>
            </a:r>
            <a:r>
              <a:rPr lang="et-EE" sz="1400" kern="100" dirty="0">
                <a:effectLst/>
                <a:ea typeface="Arial" panose="020B0604020202020204" pitchFamily="34" charset="0"/>
                <a:cs typeface="Times New Roman" panose="02020603050405020304" pitchFamily="18" charset="0"/>
              </a:rPr>
              <a:t> mida haldab</a:t>
            </a:r>
            <a:r>
              <a:rPr lang="et-EE" sz="1400" i="1" kern="100" dirty="0">
                <a:effectLst/>
                <a:ea typeface="Arial" panose="020B0604020202020204" pitchFamily="34" charset="0"/>
                <a:cs typeface="Times New Roman" panose="02020603050405020304" pitchFamily="18" charset="0"/>
              </a:rPr>
              <a:t> </a:t>
            </a:r>
            <a:r>
              <a:rPr lang="et-EE" sz="1400" kern="100" dirty="0">
                <a:effectLst/>
                <a:ea typeface="Arial" panose="020B0604020202020204" pitchFamily="34" charset="0"/>
                <a:cs typeface="Times New Roman" panose="02020603050405020304" pitchFamily="18" charset="0"/>
              </a:rPr>
              <a:t>Tallinna Sotsiaal- ja Tervishoiuamet.</a:t>
            </a:r>
          </a:p>
          <a:p>
            <a:pPr marL="0" lvl="0" indent="0">
              <a:spcBef>
                <a:spcPts val="100"/>
              </a:spcBef>
              <a:spcAft>
                <a:spcPts val="200"/>
              </a:spcAft>
              <a:buNone/>
            </a:pPr>
            <a:endParaRPr lang="et-EE" sz="1400" kern="100" dirty="0">
              <a:effectLst/>
              <a:ea typeface="Arial" panose="020B0604020202020204" pitchFamily="34" charset="0"/>
              <a:cs typeface="Times New Roman" panose="02020603050405020304" pitchFamily="18" charset="0"/>
            </a:endParaRPr>
          </a:p>
          <a:p>
            <a:pPr marL="0" lvl="0" indent="0">
              <a:spcBef>
                <a:spcPts val="100"/>
              </a:spcBef>
              <a:spcAft>
                <a:spcPts val="200"/>
              </a:spcAft>
              <a:buNone/>
            </a:pPr>
            <a:r>
              <a:rPr lang="et-EE" sz="1400" kern="100" dirty="0">
                <a:effectLst/>
                <a:ea typeface="Arial" panose="020B0604020202020204" pitchFamily="34" charset="0"/>
                <a:cs typeface="Times New Roman" panose="02020603050405020304" pitchFamily="18" charset="0"/>
              </a:rPr>
              <a:t>Tallinna linn kohaliku omavalitsusena ei saa arvestada ka selliste ettepanekutega, mis taotlevad riikliku regulatsiooni muutmist. Näiteks ilutulestiku müüki ja kasutamist ei saa linn keelata, ent Tallinna linn on juba mõned aastad ilutulestikust loobunud ja näitab selle tava jätkamisega eeskuju.</a:t>
            </a:r>
          </a:p>
        </p:txBody>
      </p:sp>
    </p:spTree>
    <p:extLst>
      <p:ext uri="{BB962C8B-B14F-4D97-AF65-F5344CB8AC3E}">
        <p14:creationId xmlns:p14="http://schemas.microsoft.com/office/powerpoint/2010/main" val="2615370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6FBC3-EAB9-21BB-772E-E7D0E434FD9F}"/>
              </a:ext>
            </a:extLst>
          </p:cNvPr>
          <p:cNvSpPr>
            <a:spLocks noGrp="1"/>
          </p:cNvSpPr>
          <p:nvPr>
            <p:ph type="title"/>
          </p:nvPr>
        </p:nvSpPr>
        <p:spPr/>
        <p:txBody>
          <a:bodyPr/>
          <a:lstStyle/>
          <a:p>
            <a:r>
              <a:rPr lang="et-EE" sz="4400" dirty="0"/>
              <a:t>Strateegiliste sihtide ja valdkondade seosed</a:t>
            </a:r>
          </a:p>
        </p:txBody>
      </p:sp>
      <p:sp>
        <p:nvSpPr>
          <p:cNvPr id="3" name="Content Placeholder 2">
            <a:extLst>
              <a:ext uri="{FF2B5EF4-FFF2-40B4-BE49-F238E27FC236}">
                <a16:creationId xmlns:a16="http://schemas.microsoft.com/office/drawing/2014/main" id="{4C9C49A6-A74B-00FE-E047-CFA06F1D01CB}"/>
              </a:ext>
            </a:extLst>
          </p:cNvPr>
          <p:cNvSpPr>
            <a:spLocks noGrp="1"/>
          </p:cNvSpPr>
          <p:nvPr>
            <p:ph idx="1"/>
          </p:nvPr>
        </p:nvSpPr>
        <p:spPr>
          <a:xfrm>
            <a:off x="838200" y="1750674"/>
            <a:ext cx="10515600" cy="928850"/>
          </a:xfrm>
        </p:spPr>
        <p:txBody>
          <a:bodyPr vert="horz" lIns="91440" tIns="45720" rIns="91440" bIns="45720" rtlCol="0" anchor="t">
            <a:noAutofit/>
          </a:bodyPr>
          <a:lstStyle/>
          <a:p>
            <a:pPr marL="0" indent="0">
              <a:spcBef>
                <a:spcPts val="200"/>
              </a:spcBef>
              <a:spcAft>
                <a:spcPts val="400"/>
              </a:spcAft>
              <a:buNone/>
              <a:tabLst>
                <a:tab pos="228600" algn="l"/>
                <a:tab pos="449580" algn="l"/>
              </a:tabLst>
            </a:pPr>
            <a:r>
              <a:rPr lang="et-EE" sz="1200" kern="100" dirty="0">
                <a:ea typeface="Arial" panose="020B0604020202020204" pitchFamily="34" charset="0"/>
                <a:cs typeface="Times New Roman"/>
              </a:rPr>
              <a:t>Rahvakogu ettepanekud räägivad sama keelt </a:t>
            </a:r>
            <a:r>
              <a:rPr lang="et-EE" sz="1200" kern="100" dirty="0">
                <a:effectLst/>
                <a:ea typeface="Arial" panose="020B0604020202020204" pitchFamily="34" charset="0"/>
                <a:cs typeface="Times New Roman"/>
              </a:rPr>
              <a:t>Tallinna </a:t>
            </a:r>
            <a:r>
              <a:rPr lang="et-EE" sz="1200" kern="100" dirty="0">
                <a:ea typeface="Arial" panose="020B0604020202020204" pitchFamily="34" charset="0"/>
                <a:cs typeface="Times New Roman"/>
              </a:rPr>
              <a:t>arengustrateegias 2035 </a:t>
            </a:r>
            <a:r>
              <a:rPr lang="et-EE" sz="1200" kern="100" dirty="0">
                <a:effectLst/>
                <a:ea typeface="Arial" panose="020B0604020202020204" pitchFamily="34" charset="0"/>
                <a:cs typeface="Times New Roman"/>
              </a:rPr>
              <a:t>ja Tallinna </a:t>
            </a:r>
            <a:r>
              <a:rPr lang="et-EE" sz="1200" kern="100" dirty="0">
                <a:ea typeface="Arial" panose="020B0604020202020204" pitchFamily="34" charset="0"/>
                <a:cs typeface="Times New Roman"/>
              </a:rPr>
              <a:t>kliimakavas</a:t>
            </a:r>
            <a:r>
              <a:rPr lang="et-EE" sz="1200" kern="100" dirty="0">
                <a:effectLst/>
                <a:ea typeface="Arial" panose="020B0604020202020204" pitchFamily="34" charset="0"/>
                <a:cs typeface="Times New Roman"/>
              </a:rPr>
              <a:t>, ka </a:t>
            </a:r>
            <a:r>
              <a:rPr lang="et-EE" sz="1200" kern="100" dirty="0">
                <a:ea typeface="Arial" panose="020B0604020202020204" pitchFamily="34" charset="0"/>
                <a:cs typeface="Times New Roman"/>
              </a:rPr>
              <a:t>Tallinna linnaliikuvuse kavas seatud sihtide </a:t>
            </a:r>
            <a:r>
              <a:rPr lang="et-EE" sz="1200" kern="100" dirty="0">
                <a:effectLst/>
                <a:ea typeface="Arial" panose="020B0604020202020204" pitchFamily="34" charset="0"/>
                <a:cs typeface="Times New Roman"/>
              </a:rPr>
              <a:t>ja </a:t>
            </a:r>
            <a:r>
              <a:rPr lang="et-EE" sz="1200" kern="100" dirty="0">
                <a:ea typeface="Arial" panose="020B0604020202020204" pitchFamily="34" charset="0"/>
                <a:cs typeface="Times New Roman"/>
              </a:rPr>
              <a:t>eesmärkidega</a:t>
            </a:r>
            <a:r>
              <a:rPr lang="et-EE" sz="1200" kern="100" dirty="0">
                <a:effectLst/>
                <a:ea typeface="Arial" panose="020B0604020202020204" pitchFamily="34" charset="0"/>
                <a:cs typeface="Times New Roman"/>
              </a:rPr>
              <a:t>. </a:t>
            </a:r>
            <a:r>
              <a:rPr lang="et-EE" sz="1200" kern="100" dirty="0">
                <a:ea typeface="Arial" panose="020B0604020202020204" pitchFamily="34" charset="0"/>
                <a:cs typeface="Times New Roman"/>
              </a:rPr>
              <a:t>Ettepanekute väärtus </a:t>
            </a:r>
            <a:r>
              <a:rPr lang="et-EE" sz="1200" kern="100" dirty="0">
                <a:effectLst/>
                <a:ea typeface="Arial" panose="020B0604020202020204" pitchFamily="34" charset="0"/>
                <a:cs typeface="Times New Roman"/>
              </a:rPr>
              <a:t>on </a:t>
            </a:r>
            <a:r>
              <a:rPr lang="et-EE" sz="1200" kern="100" dirty="0">
                <a:ea typeface="Arial" panose="020B0604020202020204" pitchFamily="34" charset="0"/>
                <a:cs typeface="Times New Roman"/>
              </a:rPr>
              <a:t>eelkõige selles</a:t>
            </a:r>
            <a:r>
              <a:rPr lang="et-EE" sz="1200" kern="100" dirty="0">
                <a:effectLst/>
                <a:ea typeface="Arial" panose="020B0604020202020204" pitchFamily="34" charset="0"/>
                <a:cs typeface="Times New Roman"/>
              </a:rPr>
              <a:t>, </a:t>
            </a:r>
            <a:r>
              <a:rPr lang="et-EE" sz="1200" kern="100" dirty="0">
                <a:ea typeface="Arial" panose="020B0604020202020204" pitchFamily="34" charset="0"/>
                <a:cs typeface="Times New Roman"/>
              </a:rPr>
              <a:t>et rahvakogu andis selgelt teada</a:t>
            </a:r>
            <a:r>
              <a:rPr lang="et-EE" sz="1200" kern="100" dirty="0">
                <a:effectLst/>
                <a:ea typeface="Arial" panose="020B0604020202020204" pitchFamily="34" charset="0"/>
                <a:cs typeface="Times New Roman"/>
              </a:rPr>
              <a:t>, mis on </a:t>
            </a:r>
            <a:r>
              <a:rPr lang="et-EE" sz="1200" kern="100" dirty="0">
                <a:ea typeface="Arial" panose="020B0604020202020204" pitchFamily="34" charset="0"/>
                <a:cs typeface="Times New Roman"/>
              </a:rPr>
              <a:t>elanikele linna arengudokumentides seatud sihtide hulgast kõige tähtsam, mille saavutamisele panna suuremat rõhku</a:t>
            </a:r>
            <a:r>
              <a:rPr lang="et-EE" sz="1200" kern="100" dirty="0">
                <a:effectLst/>
                <a:ea typeface="Arial" panose="020B0604020202020204" pitchFamily="34" charset="0"/>
                <a:cs typeface="Times New Roman"/>
              </a:rPr>
              <a:t>.</a:t>
            </a:r>
            <a:endParaRPr lang="en-US" dirty="0">
              <a:cs typeface="Times New Roman"/>
            </a:endParaRPr>
          </a:p>
        </p:txBody>
      </p:sp>
    </p:spTree>
    <p:extLst>
      <p:ext uri="{BB962C8B-B14F-4D97-AF65-F5344CB8AC3E}">
        <p14:creationId xmlns:p14="http://schemas.microsoft.com/office/powerpoint/2010/main" val="859299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D2452D355BEF48BE842EC2360ECC84" ma:contentTypeVersion="14" ma:contentTypeDescription="Create a new document." ma:contentTypeScope="" ma:versionID="8667f2db0c79139dd373683495c90ea0">
  <xsd:schema xmlns:xsd="http://www.w3.org/2001/XMLSchema" xmlns:xs="http://www.w3.org/2001/XMLSchema" xmlns:p="http://schemas.microsoft.com/office/2006/metadata/properties" xmlns:ns2="8df6768c-5941-4c1e-8c57-50fdcd4dbd57" xmlns:ns3="352f7795-7be9-4b5e-b06f-66db3e925b0b" targetNamespace="http://schemas.microsoft.com/office/2006/metadata/properties" ma:root="true" ma:fieldsID="030a87fab7156ac9c1dc9698203af2f5" ns2:_="" ns3:_="">
    <xsd:import namespace="8df6768c-5941-4c1e-8c57-50fdcd4dbd57"/>
    <xsd:import namespace="352f7795-7be9-4b5e-b06f-66db3e925b0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f6768c-5941-4c1e-8c57-50fdcd4dbd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aa1e4450-3435-4166-9cbb-a8554f7019ca"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52f7795-7be9-4b5e-b06f-66db3e925b0b"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2e19dc0-c2a0-4e32-a1c2-aabd9ea8d133}" ma:internalName="TaxCatchAll" ma:showField="CatchAllData" ma:web="352f7795-7be9-4b5e-b06f-66db3e925b0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352f7795-7be9-4b5e-b06f-66db3e925b0b">
      <UserInfo>
        <DisplayName>Maarja Pakats</DisplayName>
        <AccountId>32</AccountId>
        <AccountType/>
      </UserInfo>
    </SharedWithUsers>
    <TaxCatchAll xmlns="352f7795-7be9-4b5e-b06f-66db3e925b0b" xsi:nil="true"/>
    <lcf76f155ced4ddcb4097134ff3c332f xmlns="8df6768c-5941-4c1e-8c57-50fdcd4dbd5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5E524C4-38C5-445C-B354-48844D904217}">
  <ds:schemaRefs>
    <ds:schemaRef ds:uri="352f7795-7be9-4b5e-b06f-66db3e925b0b"/>
    <ds:schemaRef ds:uri="8df6768c-5941-4c1e-8c57-50fdcd4dbd5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656816E-1749-4044-BD1A-A7456CCE78CE}">
  <ds:schemaRefs>
    <ds:schemaRef ds:uri="http://schemas.microsoft.com/sharepoint/v3/contenttype/forms"/>
  </ds:schemaRefs>
</ds:datastoreItem>
</file>

<file path=customXml/itemProps3.xml><?xml version="1.0" encoding="utf-8"?>
<ds:datastoreItem xmlns:ds="http://schemas.openxmlformats.org/officeDocument/2006/customXml" ds:itemID="{C9352854-F6F5-4BD3-9B08-5B99A3253F1F}">
  <ds:schemaRefs>
    <ds:schemaRef ds:uri="http://schemas.openxmlformats.org/package/2006/metadata/core-properties"/>
    <ds:schemaRef ds:uri="http://purl.org/dc/elements/1.1/"/>
    <ds:schemaRef ds:uri="http://purl.org/dc/dcmitype/"/>
    <ds:schemaRef ds:uri="http://schemas.microsoft.com/office/2006/documentManagement/types"/>
    <ds:schemaRef ds:uri="352f7795-7be9-4b5e-b06f-66db3e925b0b"/>
    <ds:schemaRef ds:uri="http://www.w3.org/XML/1998/namespace"/>
    <ds:schemaRef ds:uri="http://schemas.microsoft.com/office/2006/metadata/properties"/>
    <ds:schemaRef ds:uri="http://schemas.microsoft.com/office/infopath/2007/PartnerControls"/>
    <ds:schemaRef ds:uri="8df6768c-5941-4c1e-8c57-50fdcd4dbd57"/>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32</TotalTime>
  <Words>1082</Words>
  <Application>Microsoft Office PowerPoint</Application>
  <PresentationFormat>Widescreen</PresentationFormat>
  <Paragraphs>97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Lab Grotesque</vt:lpstr>
      <vt:lpstr>Wingdings</vt:lpstr>
      <vt:lpstr>office theme</vt:lpstr>
      <vt:lpstr>Tallinna vastused Rahvakogu ettepanekutele</vt:lpstr>
      <vt:lpstr>JUHTRÜHM</vt:lpstr>
      <vt:lpstr>PowerPoint Presentation</vt:lpstr>
      <vt:lpstr>Ettepanekute elluviimine</vt:lpstr>
      <vt:lpstr>Rohe- ja sinivõrgustiku teemaplaneering</vt:lpstr>
      <vt:lpstr>Mõned näited ettepanekule elluviimisest</vt:lpstr>
      <vt:lpstr>Teised mõjuvad tegurid</vt:lpstr>
      <vt:lpstr>4 ettepanekut, mille jaoks uusi tegevusi ei planeerita</vt:lpstr>
      <vt:lpstr>Strateegiliste sihtide ja valdkondade seosed</vt:lpstr>
      <vt:lpstr>Aitäh!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Mihhail Jevdokimov</cp:lastModifiedBy>
  <cp:revision>1</cp:revision>
  <dcterms:created xsi:type="dcterms:W3CDTF">2024-05-20T06:16:53Z</dcterms:created>
  <dcterms:modified xsi:type="dcterms:W3CDTF">2024-05-21T10:13:01Z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0x010100EBD2452D355BEF48BE842EC2360ECC84</vt:lpwstr>
  </property>
</Properties>
</file>