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NPuplziQSUHIngRPZFLQzNcXd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oor with flowers and plants in front of a building&#10;&#10;Description automatically generated" id="85" name="Google Shape;85;p1"/>
          <p:cNvPicPr preferRelativeResize="0"/>
          <p:nvPr/>
        </p:nvPicPr>
        <p:blipFill rotWithShape="1">
          <a:blip r:embed="rId3">
            <a:alphaModFix amt="50000"/>
          </a:blip>
          <a:srcRect b="17726" l="0" r="1" t="39935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lang="et-EE" sz="5100">
                <a:solidFill>
                  <a:schemeClr val="lt1"/>
                </a:solidFill>
              </a:rPr>
              <a:t>Rohelise pealinna rahvakogu 2023</a:t>
            </a:r>
            <a:br>
              <a:rPr lang="et-EE" sz="5100">
                <a:solidFill>
                  <a:schemeClr val="lt1"/>
                </a:solidFill>
              </a:rPr>
            </a:br>
            <a:br>
              <a:rPr lang="et-EE" sz="5100">
                <a:solidFill>
                  <a:schemeClr val="lt1"/>
                </a:solidFill>
              </a:rPr>
            </a:br>
            <a:r>
              <a:rPr lang="et-EE" sz="5100">
                <a:solidFill>
                  <a:schemeClr val="lt1"/>
                </a:solidFill>
              </a:rPr>
              <a:t>Asumiseltside vaade</a:t>
            </a:r>
            <a:br>
              <a:rPr lang="et-EE" sz="5100">
                <a:solidFill>
                  <a:schemeClr val="lt1"/>
                </a:solidFill>
              </a:rPr>
            </a:br>
            <a:endParaRPr sz="510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527048" y="4469258"/>
            <a:ext cx="9144000" cy="1551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Kaire Sõmer, Kassisaba selts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Helina Tilk, Nõmme tee selts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08.10.2023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117"/>
            </a:srgbClr>
          </a:solidFill>
          <a:ln cap="rnd" cmpd="sng" w="44450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flipH="1" rot="10800000">
            <a:off x="84125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50000"/>
          </a:blip>
          <a:srcRect b="12590" l="0" r="-1" t="12391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t-EE" sz="6600">
                <a:solidFill>
                  <a:schemeClr val="lt1"/>
                </a:solidFill>
              </a:rPr>
              <a:t>Rohealade hoidmine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97" name="Google Shape;97;p2"/>
          <p:cNvSpPr txBox="1"/>
          <p:nvPr>
            <p:ph idx="1" type="subTitle"/>
          </p:nvPr>
        </p:nvSpPr>
        <p:spPr>
          <a:xfrm>
            <a:off x="1527048" y="4497821"/>
            <a:ext cx="9144000" cy="152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Roheluse säilitamine vs tee-ehitus ja kinnisvaraarendus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Kogukondade arvamus – küsi ja arvesta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Elavad pargid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117"/>
            </a:srgbClr>
          </a:solidFill>
          <a:ln cap="rnd" cmpd="sng" w="44450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ee on a flower&#10;&#10;Description automatically generated" id="105" name="Google Shape;105;p3"/>
          <p:cNvPicPr preferRelativeResize="0"/>
          <p:nvPr/>
        </p:nvPicPr>
        <p:blipFill rotWithShape="1">
          <a:blip r:embed="rId3">
            <a:alphaModFix amt="50000"/>
          </a:blip>
          <a:srcRect b="33842" l="0" r="1" t="23960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t-EE" sz="6600">
                <a:solidFill>
                  <a:schemeClr val="lt1"/>
                </a:solidFill>
              </a:rPr>
              <a:t>Rohelised tänavad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107" name="Google Shape;107;p3"/>
          <p:cNvSpPr txBox="1"/>
          <p:nvPr>
            <p:ph idx="1" type="subTitle"/>
          </p:nvPr>
        </p:nvSpPr>
        <p:spPr>
          <a:xfrm>
            <a:off x="1527048" y="4477272"/>
            <a:ext cx="9144000" cy="151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Tänav kui rohekoridor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Mitte vaid koht, kus käia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Kõrg- ja madalhaljastus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117"/>
            </a:srgbClr>
          </a:solidFill>
          <a:ln cap="rnd" cmpd="sng" w="44450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watering flowers&#10;&#10;Description automatically generated" id="115" name="Google Shape;115;p4"/>
          <p:cNvPicPr preferRelativeResize="0"/>
          <p:nvPr/>
        </p:nvPicPr>
        <p:blipFill rotWithShape="1">
          <a:blip r:embed="rId3">
            <a:alphaModFix amt="50000"/>
          </a:blip>
          <a:srcRect b="15706" l="0" r="-1" t="0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t-EE" sz="6600">
                <a:solidFill>
                  <a:schemeClr val="lt1"/>
                </a:solidFill>
              </a:rPr>
              <a:t>Mida saan ise selleks ära teha?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117" name="Google Shape;117;p4"/>
          <p:cNvSpPr txBox="1"/>
          <p:nvPr>
            <p:ph idx="1" type="subTitle"/>
          </p:nvPr>
        </p:nvSpPr>
        <p:spPr>
          <a:xfrm>
            <a:off x="1527048" y="4526383"/>
            <a:ext cx="9144000" cy="1486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Lihtne ja legaalne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Tahe ja julgus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>
                <a:solidFill>
                  <a:schemeClr val="lt1"/>
                </a:solidFill>
              </a:rPr>
              <a:t>Vahendid ja koostöö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117"/>
            </a:srgbClr>
          </a:solidFill>
          <a:ln cap="rnd" cmpd="sng" w="44450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12489" l="0" r="0" t="12490"/>
          <a:stretch/>
        </p:blipFill>
        <p:spPr>
          <a:xfrm>
            <a:off x="1532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50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12491" l="0" r="0" t="12491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 flipH="1" rot="10800000">
            <a:off x="836675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12491" l="0" r="0" t="12491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 amt="50000"/>
          </a:blip>
          <a:srcRect b="16904" l="0" r="-1" t="16903"/>
          <a:stretch/>
        </p:blipFill>
        <p:spPr>
          <a:xfrm>
            <a:off x="20" y="1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t-EE" sz="6600">
                <a:solidFill>
                  <a:schemeClr val="lt1"/>
                </a:solidFill>
              </a:rPr>
              <a:t>Aitäh!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147" name="Google Shape;147;p8"/>
          <p:cNvSpPr txBox="1"/>
          <p:nvPr>
            <p:ph idx="1" type="subTitle"/>
          </p:nvPr>
        </p:nvSpPr>
        <p:spPr>
          <a:xfrm>
            <a:off x="1527048" y="4599432"/>
            <a:ext cx="9144000" cy="122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t-EE" sz="2800">
                <a:solidFill>
                  <a:schemeClr val="lt1"/>
                </a:solidFill>
              </a:rPr>
              <a:t>Küsimused?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48" name="Google Shape;148;p8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3974206" y="44194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4117"/>
            </a:srgbClr>
          </a:solidFill>
          <a:ln cap="rnd" cmpd="sng" w="41275">
            <a:solidFill>
              <a:schemeClr val="lt1">
                <a:alpha val="7411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2023-09-28T07:02:32Z</dcterms:created>
  <dc:creator>Kaire Sõmer</dc:creator>
</cp:coreProperties>
</file>